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4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notesSlides/notesSlide14.xml" ContentType="application/vnd.openxmlformats-officedocument.presentationml.notesSlide+xml"/>
  <Override PartName="/ppt/charts/chart16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7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8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notesSlides/notesSlide15.xml" ContentType="application/vnd.openxmlformats-officedocument.presentationml.notesSlide+xml"/>
  <Override PartName="/ppt/charts/chart19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notesSlides/notesSlide16.xml" ContentType="application/vnd.openxmlformats-officedocument.presentationml.notesSlide+xml"/>
  <Override PartName="/ppt/charts/chart20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charts/chart21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2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charts/chart23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notesSlides/notesSlide17.xml" ContentType="application/vnd.openxmlformats-officedocument.presentationml.notesSlide+xml"/>
  <Override PartName="/ppt/charts/chart24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5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6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7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notesSlides/notesSlide18.xml" ContentType="application/vnd.openxmlformats-officedocument.presentationml.notesSlide+xml"/>
  <Override PartName="/ppt/charts/chart28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29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0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notesSlides/notesSlide19.xml" ContentType="application/vnd.openxmlformats-officedocument.presentationml.notesSlide+xml"/>
  <Override PartName="/ppt/charts/chart31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notesSlides/notesSlide20.xml" ContentType="application/vnd.openxmlformats-officedocument.presentationml.notesSlide+xml"/>
  <Override PartName="/ppt/charts/chart32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charts/chart33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4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notesSlides/notesSlide21.xml" ContentType="application/vnd.openxmlformats-officedocument.presentationml.notesSlide+xml"/>
  <Override PartName="/ppt/charts/chart35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6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7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notesSlides/notesSlide22.xml" ContentType="application/vnd.openxmlformats-officedocument.presentationml.notesSlide+xml"/>
  <Override PartName="/ppt/charts/chart38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39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0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notesSlides/notesSlide23.xml" ContentType="application/vnd.openxmlformats-officedocument.presentationml.notesSlide+xml"/>
  <Override PartName="/ppt/charts/chart41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ppt/charts/chart42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theme/themeOverride43.xml" ContentType="application/vnd.openxmlformats-officedocument.themeOverride+xml"/>
  <Override PartName="/ppt/charts/chart43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theme/themeOverride44.xml" ContentType="application/vnd.openxmlformats-officedocument.themeOverride+xml"/>
  <Override PartName="/ppt/notesSlides/notesSlide24.xml" ContentType="application/vnd.openxmlformats-officedocument.presentationml.notesSlide+xml"/>
  <Override PartName="/ppt/charts/chart44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theme/themeOverride45.xml" ContentType="application/vnd.openxmlformats-officedocument.themeOverride+xml"/>
  <Override PartName="/ppt/charts/chart45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theme/themeOverride46.xml" ContentType="application/vnd.openxmlformats-officedocument.themeOverride+xml"/>
  <Override PartName="/ppt/notesSlides/notesSlide25.xml" ContentType="application/vnd.openxmlformats-officedocument.presentationml.notesSlide+xml"/>
  <Override PartName="/ppt/charts/chart46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47.xml" ContentType="application/vnd.openxmlformats-officedocument.themeOverride+xml"/>
  <Override PartName="/ppt/charts/chart47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48.xml" ContentType="application/vnd.openxmlformats-officedocument.themeOverride+xml"/>
  <Override PartName="/ppt/notesSlides/notesSlide26.xml" ContentType="application/vnd.openxmlformats-officedocument.presentationml.notesSlide+xml"/>
  <Override PartName="/ppt/charts/chart48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49.xml" ContentType="application/vnd.openxmlformats-officedocument.themeOverride+xml"/>
  <Override PartName="/ppt/charts/chart49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50.xml" ContentType="application/vnd.openxmlformats-officedocument.themeOverride+xml"/>
  <Override PartName="/ppt/notesSlides/notesSlide27.xml" ContentType="application/vnd.openxmlformats-officedocument.presentationml.notesSlide+xml"/>
  <Override PartName="/ppt/charts/chart50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51.xml" ContentType="application/vnd.openxmlformats-officedocument.themeOverride+xml"/>
  <Override PartName="/ppt/charts/chartEx2.xml" ContentType="application/vnd.ms-office.chartex+xml"/>
  <Override PartName="/ppt/charts/style52.xml" ContentType="application/vnd.ms-office.chartstyle+xml"/>
  <Override PartName="/ppt/charts/colors52.xml" ContentType="application/vnd.ms-office.chartcolorstyle+xml"/>
  <Override PartName="/ppt/theme/themeOverride52.xml" ContentType="application/vnd.openxmlformats-officedocument.themeOverride+xml"/>
  <Override PartName="/ppt/notesSlides/notesSlide28.xml" ContentType="application/vnd.openxmlformats-officedocument.presentationml.notesSlide+xml"/>
  <Override PartName="/ppt/charts/chart51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theme/themeOverride53.xml" ContentType="application/vnd.openxmlformats-officedocument.themeOverride+xml"/>
  <Override PartName="/ppt/notesSlides/notesSlide29.xml" ContentType="application/vnd.openxmlformats-officedocument.presentationml.notesSlide+xml"/>
  <Override PartName="/ppt/charts/chart52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theme/themeOverride54.xml" ContentType="application/vnd.openxmlformats-officedocument.themeOverride+xml"/>
  <Override PartName="/ppt/charts/chart53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theme/themeOverride55.xml" ContentType="application/vnd.openxmlformats-officedocument.themeOverride+xml"/>
  <Override PartName="/ppt/charts/chart54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theme/themeOverride56.xml" ContentType="application/vnd.openxmlformats-officedocument.themeOverride+xml"/>
  <Override PartName="/ppt/charts/chart55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theme/themeOverride5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465" r:id="rId4"/>
    <p:sldId id="510" r:id="rId5"/>
    <p:sldId id="491" r:id="rId6"/>
    <p:sldId id="500" r:id="rId7"/>
    <p:sldId id="260" r:id="rId8"/>
    <p:sldId id="501" r:id="rId9"/>
    <p:sldId id="502" r:id="rId10"/>
    <p:sldId id="503" r:id="rId11"/>
    <p:sldId id="504" r:id="rId12"/>
    <p:sldId id="505" r:id="rId13"/>
    <p:sldId id="506" r:id="rId14"/>
    <p:sldId id="507" r:id="rId15"/>
    <p:sldId id="508" r:id="rId16"/>
    <p:sldId id="519" r:id="rId17"/>
    <p:sldId id="512" r:id="rId18"/>
    <p:sldId id="513" r:id="rId19"/>
    <p:sldId id="520" r:id="rId20"/>
    <p:sldId id="515" r:id="rId21"/>
    <p:sldId id="522" r:id="rId22"/>
    <p:sldId id="518" r:id="rId23"/>
    <p:sldId id="523" r:id="rId24"/>
    <p:sldId id="514" r:id="rId25"/>
    <p:sldId id="524" r:id="rId26"/>
    <p:sldId id="516" r:id="rId27"/>
    <p:sldId id="521" r:id="rId28"/>
    <p:sldId id="511" r:id="rId29"/>
    <p:sldId id="509" r:id="rId3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90BE02-5CA9-47C1-8758-D11F11D916F7}">
          <p14:sldIdLst>
            <p14:sldId id="256"/>
            <p14:sldId id="257"/>
            <p14:sldId id="465"/>
            <p14:sldId id="510"/>
            <p14:sldId id="491"/>
            <p14:sldId id="500"/>
            <p14:sldId id="26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19"/>
            <p14:sldId id="512"/>
            <p14:sldId id="513"/>
            <p14:sldId id="520"/>
            <p14:sldId id="515"/>
            <p14:sldId id="522"/>
            <p14:sldId id="518"/>
            <p14:sldId id="523"/>
            <p14:sldId id="514"/>
            <p14:sldId id="524"/>
            <p14:sldId id="516"/>
            <p14:sldId id="521"/>
            <p14:sldId id="511"/>
            <p14:sldId id="509"/>
          </p14:sldIdLst>
        </p14:section>
        <p14:section name="Default Section" id="{FB21B4D5-A123-4F19-914B-59FFC29193A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idwen Jones" initials="CJ" lastIdx="5" clrIdx="0">
    <p:extLst>
      <p:ext uri="{19B8F6BF-5375-455C-9EA6-DF929625EA0E}">
        <p15:presenceInfo xmlns:p15="http://schemas.microsoft.com/office/powerpoint/2012/main" userId="S::Ceridwen.Jones@ewc.wales::0e6494ac-329a-4dfa-bd19-687d373688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1100"/>
    <a:srgbClr val="A8117C"/>
    <a:srgbClr val="00C257"/>
    <a:srgbClr val="007534"/>
    <a:srgbClr val="000000"/>
    <a:srgbClr val="11A6A8"/>
    <a:srgbClr val="750A00"/>
    <a:srgbClr val="295D75"/>
    <a:srgbClr val="B0FFD3"/>
    <a:srgbClr val="62F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86251" autoAdjust="0"/>
  </p:normalViewPr>
  <p:slideViewPr>
    <p:cSldViewPr snapToGrid="0">
      <p:cViewPr varScale="1">
        <p:scale>
          <a:sx n="97" d="100"/>
          <a:sy n="97" d="100"/>
        </p:scale>
        <p:origin x="10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package" Target="../embeddings/Microsoft_Excel_Worksheet39.xlsx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package" Target="../embeddings/Microsoft_Excel_Worksheet40.xlsx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43.xml"/><Relationship Id="rId1" Type="http://schemas.microsoft.com/office/2011/relationships/chartStyle" Target="style43.xml"/><Relationship Id="rId4" Type="http://schemas.openxmlformats.org/officeDocument/2006/relationships/package" Target="../embeddings/Microsoft_Excel_Worksheet41.xlsx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44.xml"/><Relationship Id="rId1" Type="http://schemas.microsoft.com/office/2011/relationships/chartStyle" Target="style44.xml"/><Relationship Id="rId4" Type="http://schemas.openxmlformats.org/officeDocument/2006/relationships/package" Target="../embeddings/Microsoft_Excel_Worksheet42.xlsx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45.xml"/><Relationship Id="rId1" Type="http://schemas.microsoft.com/office/2011/relationships/chartStyle" Target="style45.xml"/><Relationship Id="rId4" Type="http://schemas.openxmlformats.org/officeDocument/2006/relationships/package" Target="../embeddings/Microsoft_Excel_Worksheet43.xlsx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46.xml"/><Relationship Id="rId1" Type="http://schemas.microsoft.com/office/2011/relationships/chartStyle" Target="style46.xml"/><Relationship Id="rId4" Type="http://schemas.openxmlformats.org/officeDocument/2006/relationships/package" Target="../embeddings/Microsoft_Excel_Worksheet44.xlsx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package" Target="../embeddings/Microsoft_Excel_Worksheet45.xlsx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package" Target="../embeddings/Microsoft_Excel_Worksheet46.xlsx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49.xml"/><Relationship Id="rId1" Type="http://schemas.microsoft.com/office/2011/relationships/chartStyle" Target="style49.xml"/><Relationship Id="rId4" Type="http://schemas.openxmlformats.org/officeDocument/2006/relationships/package" Target="../embeddings/Microsoft_Excel_Worksheet47.xlsx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50.xml"/><Relationship Id="rId1" Type="http://schemas.microsoft.com/office/2011/relationships/chartStyle" Target="style50.xml"/><Relationship Id="rId4" Type="http://schemas.openxmlformats.org/officeDocument/2006/relationships/package" Target="../embeddings/Microsoft_Excel_Worksheet48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package" Target="../embeddings/Microsoft_Excel_Worksheet49.xlsx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53.xml"/><Relationship Id="rId1" Type="http://schemas.microsoft.com/office/2011/relationships/chartStyle" Target="style53.xml"/><Relationship Id="rId4" Type="http://schemas.openxmlformats.org/officeDocument/2006/relationships/package" Target="../embeddings/Microsoft_Excel_Worksheet50.xlsx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54.xml"/><Relationship Id="rId1" Type="http://schemas.microsoft.com/office/2011/relationships/chartStyle" Target="style54.xml"/><Relationship Id="rId4" Type="http://schemas.openxmlformats.org/officeDocument/2006/relationships/package" Target="../embeddings/Microsoft_Excel_Worksheet51.xlsx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5.xml"/><Relationship Id="rId2" Type="http://schemas.microsoft.com/office/2011/relationships/chartColorStyle" Target="colors55.xml"/><Relationship Id="rId1" Type="http://schemas.microsoft.com/office/2011/relationships/chartStyle" Target="style55.xml"/><Relationship Id="rId4" Type="http://schemas.openxmlformats.org/officeDocument/2006/relationships/package" Target="../embeddings/Microsoft_Excel_Worksheet52.xlsx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6.xml"/><Relationship Id="rId2" Type="http://schemas.microsoft.com/office/2011/relationships/chartColorStyle" Target="colors56.xml"/><Relationship Id="rId1" Type="http://schemas.microsoft.com/office/2011/relationships/chartStyle" Target="style56.xml"/><Relationship Id="rId4" Type="http://schemas.openxmlformats.org/officeDocument/2006/relationships/package" Target="../embeddings/Microsoft_Excel_Worksheet53.xlsx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7.xml"/><Relationship Id="rId2" Type="http://schemas.microsoft.com/office/2011/relationships/chartColorStyle" Target="colors57.xml"/><Relationship Id="rId1" Type="http://schemas.microsoft.com/office/2011/relationships/chartStyle" Target="style57.xml"/><Relationship Id="rId4" Type="http://schemas.openxmlformats.org/officeDocument/2006/relationships/package" Target="../embeddings/Microsoft_Excel_Worksheet5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8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\\file\public\Q.%20Data%20and%20Reporting\Briefings%20and%20Presentations\Pyramid%20slides\Graphs%20for%20pyramid.xlsx" TargetMode="External"/><Relationship Id="rId4" Type="http://schemas.openxmlformats.org/officeDocument/2006/relationships/themeOverride" Target="../theme/themeOverride1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52.xml"/><Relationship Id="rId2" Type="http://schemas.microsoft.com/office/2011/relationships/chartStyle" Target="style52.xml"/><Relationship Id="rId1" Type="http://schemas.openxmlformats.org/officeDocument/2006/relationships/oleObject" Target="file:///\\file\public\Q.%20Data%20and%20Reporting\Briefings%20and%20Presentations\EWS%20Stakeholder%20briefing\2025\Data.xlsx" TargetMode="External"/><Relationship Id="rId4" Type="http://schemas.openxmlformats.org/officeDocument/2006/relationships/themeOverride" Target="../theme/themeOverride5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sng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dirty="0">
                <a:solidFill>
                  <a:schemeClr val="tx1"/>
                </a:solidFill>
              </a:rPr>
              <a:t>Sector </a:t>
            </a:r>
            <a:r>
              <a:rPr lang="en-GB" b="1" u="sng" dirty="0" err="1">
                <a:solidFill>
                  <a:schemeClr val="tx1"/>
                </a:solidFill>
              </a:rPr>
              <a:t>ysgol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1365961286089248"/>
          <c:y val="3.951647197138354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sng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1835993196087744E-2"/>
          <c:w val="1"/>
          <c:h val="0.74442304324986863"/>
        </c:manualLayout>
      </c:layout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ATH</c:v>
                </c:pt>
              </c:strCache>
            </c:strRef>
          </c:tx>
          <c:spPr>
            <a:ln w="28575" cap="rnd">
              <a:solidFill>
                <a:srgbClr val="F387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387D2"/>
              </a:solidFill>
              <a:ln w="9525">
                <a:solidFill>
                  <a:srgbClr val="F387D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Sheet1!$B$2:$F$2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Sheet1!$B$3:$F$3</c:f>
              <c:numCache>
                <c:formatCode>#,##0</c:formatCode>
                <c:ptCount val="5"/>
                <c:pt idx="0">
                  <c:v>34766</c:v>
                </c:pt>
                <c:pt idx="1">
                  <c:v>35256</c:v>
                </c:pt>
                <c:pt idx="2">
                  <c:v>35837</c:v>
                </c:pt>
                <c:pt idx="3">
                  <c:v>35865</c:v>
                </c:pt>
                <c:pt idx="4">
                  <c:v>35266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F0C-44D8-928E-8A79D5B02D79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GCDY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Sheet1!$B$2:$F$2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Sheet1!$B$4:$F$4</c:f>
              <c:numCache>
                <c:formatCode>#,##0</c:formatCode>
                <c:ptCount val="5"/>
                <c:pt idx="0">
                  <c:v>38668</c:v>
                </c:pt>
                <c:pt idx="1">
                  <c:v>42585</c:v>
                </c:pt>
                <c:pt idx="2">
                  <c:v>49380</c:v>
                </c:pt>
                <c:pt idx="3">
                  <c:v>46962</c:v>
                </c:pt>
                <c:pt idx="4">
                  <c:v>45887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F0C-44D8-928E-8A79D5B02D7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1911248"/>
        <c:axId val="1901912496"/>
      </c:lineChart>
      <c:catAx>
        <c:axId val="190191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912496"/>
        <c:crosses val="autoZero"/>
        <c:auto val="1"/>
        <c:lblAlgn val="ctr"/>
        <c:lblOffset val="100"/>
        <c:noMultiLvlLbl val="0"/>
      </c:catAx>
      <c:valAx>
        <c:axId val="1901912496"/>
        <c:scaling>
          <c:orientation val="minMax"/>
          <c:min val="25000"/>
        </c:scaling>
        <c:delete val="1"/>
        <c:axPos val="l"/>
        <c:numFmt formatCode="#,##0" sourceLinked="1"/>
        <c:majorTickMark val="out"/>
        <c:minorTickMark val="none"/>
        <c:tickLblPos val="nextTo"/>
        <c:crossAx val="190191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324343832020996"/>
          <c:y val="0.91857974585386593"/>
          <c:w val="0.23351295931758531"/>
          <c:h val="8.14202541461340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9.768902008105497E-2"/>
          <c:w val="0.9770833333333333"/>
          <c:h val="0.7261845354563387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Nationality!$B$18</c:f>
              <c:strCache>
                <c:ptCount val="1"/>
                <c:pt idx="0">
                  <c:v>Cymraeg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Nationality!$B$19:$B$31</c:f>
              <c:numCache>
                <c:formatCode>0.0%</c:formatCode>
                <c:ptCount val="13"/>
                <c:pt idx="0">
                  <c:v>0.64319741393977203</c:v>
                </c:pt>
                <c:pt idx="1">
                  <c:v>0.46586179092117602</c:v>
                </c:pt>
                <c:pt idx="2">
                  <c:v>0.426592797783933</c:v>
                </c:pt>
                <c:pt idx="3">
                  <c:v>0.48542805100182201</c:v>
                </c:pt>
                <c:pt idx="4">
                  <c:v>0.461207738909517</c:v>
                </c:pt>
                <c:pt idx="5">
                  <c:v>0.37323943661971798</c:v>
                </c:pt>
                <c:pt idx="6">
                  <c:v>0.51284296555750097</c:v>
                </c:pt>
                <c:pt idx="7">
                  <c:v>0.53846153846153799</c:v>
                </c:pt>
                <c:pt idx="8">
                  <c:v>0.57510729613733902</c:v>
                </c:pt>
                <c:pt idx="9">
                  <c:v>0.37323943661971798</c:v>
                </c:pt>
                <c:pt idx="10">
                  <c:v>0.389695210449927</c:v>
                </c:pt>
                <c:pt idx="11">
                  <c:v>0.44329896907216498</c:v>
                </c:pt>
                <c:pt idx="12">
                  <c:v>0.35087719298245601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10-4FC3-8756-17EC358D2996}"/>
            </c:ext>
          </c:extLst>
        </c:ser>
        <c:ser>
          <c:idx val="1"/>
          <c:order val="1"/>
          <c:tx>
            <c:strRef>
              <c:f>Nationality!$C$18</c:f>
              <c:strCache>
                <c:ptCount val="1"/>
                <c:pt idx="0">
                  <c:v>Prydeinig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Nationality!$C$19:$C$31</c:f>
              <c:numCache>
                <c:formatCode>0.0%</c:formatCode>
                <c:ptCount val="13"/>
                <c:pt idx="0">
                  <c:v>0.236857029433449</c:v>
                </c:pt>
                <c:pt idx="1">
                  <c:v>0.29062697496022799</c:v>
                </c:pt>
                <c:pt idx="2">
                  <c:v>0.23822714681440399</c:v>
                </c:pt>
                <c:pt idx="3">
                  <c:v>0.27428658166363101</c:v>
                </c:pt>
                <c:pt idx="4">
                  <c:v>0.325385968340825</c:v>
                </c:pt>
                <c:pt idx="5">
                  <c:v>0.19718309859154901</c:v>
                </c:pt>
                <c:pt idx="6">
                  <c:v>0.29684763572679501</c:v>
                </c:pt>
                <c:pt idx="7">
                  <c:v>0.22435897435897401</c:v>
                </c:pt>
                <c:pt idx="8">
                  <c:v>0.21173104434907</c:v>
                </c:pt>
                <c:pt idx="9">
                  <c:v>0.36116700201207202</c:v>
                </c:pt>
                <c:pt idx="10">
                  <c:v>0.30841799709724199</c:v>
                </c:pt>
                <c:pt idx="11">
                  <c:v>0.28865979381443302</c:v>
                </c:pt>
                <c:pt idx="12">
                  <c:v>0.26315789473684198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10-4FC3-8756-17EC358D2996}"/>
            </c:ext>
          </c:extLst>
        </c:ser>
        <c:ser>
          <c:idx val="2"/>
          <c:order val="2"/>
          <c:tx>
            <c:strRef>
              <c:f>Nationality!$D$18</c:f>
              <c:strCache>
                <c:ptCount val="1"/>
                <c:pt idx="0">
                  <c:v>Seisnig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210-4FC3-8756-17EC358D2996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210-4FC3-8756-17EC358D29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Nationality!$D$19:$D$31</c:f>
              <c:numCache>
                <c:formatCode>0.0%</c:formatCode>
                <c:ptCount val="13"/>
                <c:pt idx="0">
                  <c:v>5.2316678954233503E-2</c:v>
                </c:pt>
                <c:pt idx="1">
                  <c:v>5.7990280471593297E-2</c:v>
                </c:pt>
                <c:pt idx="2">
                  <c:v>6.6481994459833799E-2</c:v>
                </c:pt>
                <c:pt idx="3">
                  <c:v>5.7984213721918601E-2</c:v>
                </c:pt>
                <c:pt idx="4">
                  <c:v>6.3122923588039906E-2</c:v>
                </c:pt>
                <c:pt idx="5">
                  <c:v>2.4647887323943699E-2</c:v>
                </c:pt>
                <c:pt idx="6">
                  <c:v>7.0344424985405704E-2</c:v>
                </c:pt>
                <c:pt idx="7">
                  <c:v>4.7008547008547001E-2</c:v>
                </c:pt>
                <c:pt idx="8">
                  <c:v>3.1473533619456401E-2</c:v>
                </c:pt>
                <c:pt idx="9">
                  <c:v>0.124748490945674</c:v>
                </c:pt>
                <c:pt idx="10">
                  <c:v>0.13134978229317901</c:v>
                </c:pt>
                <c:pt idx="11">
                  <c:v>9.2783505154639206E-2</c:v>
                </c:pt>
                <c:pt idx="12">
                  <c:v>9.1228070175438603E-2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10-4FC3-8756-17EC358D2996}"/>
            </c:ext>
          </c:extLst>
        </c:ser>
        <c:ser>
          <c:idx val="3"/>
          <c:order val="3"/>
          <c:tx>
            <c:strRef>
              <c:f>Nationality!$E$18</c:f>
              <c:strCache>
                <c:ptCount val="1"/>
                <c:pt idx="0">
                  <c:v>Albanaidd/ Gwyddelig/G Iwerddon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Nationality!$E$19:$E$31</c:f>
              <c:numCache>
                <c:formatCode>0.0%</c:formatCode>
                <c:ptCount val="13"/>
                <c:pt idx="0">
                  <c:v>7.4008960471842597E-3</c:v>
                </c:pt>
                <c:pt idx="1">
                  <c:v>4.4239109115871596E-3</c:v>
                </c:pt>
                <c:pt idx="2">
                  <c:v>1.1080332409972299E-2</c:v>
                </c:pt>
                <c:pt idx="3">
                  <c:v>7.4377656344869498E-3</c:v>
                </c:pt>
                <c:pt idx="4">
                  <c:v>7.8170803205002901E-3</c:v>
                </c:pt>
                <c:pt idx="5">
                  <c:v>3.5211267605633799E-3</c:v>
                </c:pt>
                <c:pt idx="6">
                  <c:v>8.7565674255691804E-3</c:v>
                </c:pt>
                <c:pt idx="7">
                  <c:v>1.7094017094017099E-2</c:v>
                </c:pt>
                <c:pt idx="8">
                  <c:v>1.00143061516452E-2</c:v>
                </c:pt>
                <c:pt idx="9">
                  <c:v>1.7102615694165001E-2</c:v>
                </c:pt>
                <c:pt idx="10">
                  <c:v>1.1611030478955E-2</c:v>
                </c:pt>
                <c:pt idx="11">
                  <c:v>2.06185567010309E-2</c:v>
                </c:pt>
                <c:pt idx="12">
                  <c:v>1.05263157894737E-2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10-4FC3-8756-17EC358D2996}"/>
            </c:ext>
          </c:extLst>
        </c:ser>
        <c:ser>
          <c:idx val="4"/>
          <c:order val="4"/>
          <c:tx>
            <c:strRef>
              <c:f>Nationality!$F$18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Nationality!$F$19:$F$31</c:f>
              <c:numCache>
                <c:formatCode>0.0%</c:formatCode>
                <c:ptCount val="13"/>
                <c:pt idx="0">
                  <c:v>1.4943571712130699E-2</c:v>
                </c:pt>
                <c:pt idx="1">
                  <c:v>5.63558306274108E-2</c:v>
                </c:pt>
                <c:pt idx="2">
                  <c:v>8.3102493074792196E-3</c:v>
                </c:pt>
                <c:pt idx="3">
                  <c:v>3.3697632058287803E-2</c:v>
                </c:pt>
                <c:pt idx="4">
                  <c:v>5.41332812194645E-2</c:v>
                </c:pt>
                <c:pt idx="5">
                  <c:v>1.7605633802816899E-2</c:v>
                </c:pt>
                <c:pt idx="6">
                  <c:v>1.40105078809107E-2</c:v>
                </c:pt>
                <c:pt idx="7">
                  <c:v>4.2735042735042696E-3</c:v>
                </c:pt>
                <c:pt idx="8">
                  <c:v>1.28755364806867E-2</c:v>
                </c:pt>
                <c:pt idx="9">
                  <c:v>4.6277665995975902E-2</c:v>
                </c:pt>
                <c:pt idx="10">
                  <c:v>7.69230769230769E-2</c:v>
                </c:pt>
                <c:pt idx="11">
                  <c:v>6.18556701030928E-2</c:v>
                </c:pt>
                <c:pt idx="12">
                  <c:v>0.12280701754386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10-4FC3-8756-17EC358D2996}"/>
            </c:ext>
          </c:extLst>
        </c:ser>
        <c:ser>
          <c:idx val="5"/>
          <c:order val="5"/>
          <c:tx>
            <c:strRef>
              <c:f>Nationality!$G$18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007534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Nationality!$G$19:$G$31</c:f>
              <c:numCache>
                <c:formatCode>0.0%</c:formatCode>
                <c:ptCount val="13"/>
                <c:pt idx="0">
                  <c:v>7.4859638178415497E-3</c:v>
                </c:pt>
                <c:pt idx="1">
                  <c:v>7.3441279665264697E-3</c:v>
                </c:pt>
                <c:pt idx="2">
                  <c:v>8.3102493074792196E-3</c:v>
                </c:pt>
                <c:pt idx="3">
                  <c:v>1.70006071645416E-2</c:v>
                </c:pt>
                <c:pt idx="4">
                  <c:v>1.7783857729138201E-2</c:v>
                </c:pt>
                <c:pt idx="5">
                  <c:v>0</c:v>
                </c:pt>
                <c:pt idx="6">
                  <c:v>1.5761821366024501E-2</c:v>
                </c:pt>
                <c:pt idx="7">
                  <c:v>3.4188034188034198E-2</c:v>
                </c:pt>
                <c:pt idx="8">
                  <c:v>1.7167381974248899E-2</c:v>
                </c:pt>
                <c:pt idx="9">
                  <c:v>1.4084507042253501E-2</c:v>
                </c:pt>
                <c:pt idx="10">
                  <c:v>1.01596516690856E-2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10-4FC3-8756-17EC358D2996}"/>
            </c:ext>
          </c:extLst>
        </c:ser>
        <c:ser>
          <c:idx val="6"/>
          <c:order val="6"/>
          <c:tx>
            <c:strRef>
              <c:f>Nationality!$H$18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rgbClr val="F5C9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Nationality!$H$19:$H$31</c:f>
              <c:numCache>
                <c:formatCode>0.0%</c:formatCode>
                <c:ptCount val="13"/>
                <c:pt idx="0">
                  <c:v>3.77984460953893E-2</c:v>
                </c:pt>
                <c:pt idx="1">
                  <c:v>0.11739708414147799</c:v>
                </c:pt>
                <c:pt idx="2">
                  <c:v>0.24099722991689801</c:v>
                </c:pt>
                <c:pt idx="3">
                  <c:v>0.124165148755313</c:v>
                </c:pt>
                <c:pt idx="4">
                  <c:v>7.0549149892515095E-2</c:v>
                </c:pt>
                <c:pt idx="5">
                  <c:v>0.38380281690140799</c:v>
                </c:pt>
                <c:pt idx="6">
                  <c:v>8.1436077057793294E-2</c:v>
                </c:pt>
                <c:pt idx="7">
                  <c:v>0.134615384615385</c:v>
                </c:pt>
                <c:pt idx="8">
                  <c:v>0.14163090128755401</c:v>
                </c:pt>
                <c:pt idx="9">
                  <c:v>6.3380281690140802E-2</c:v>
                </c:pt>
                <c:pt idx="10">
                  <c:v>7.1843251088534094E-2</c:v>
                </c:pt>
                <c:pt idx="11">
                  <c:v>9.2783505154639206E-2</c:v>
                </c:pt>
                <c:pt idx="12">
                  <c:v>0.16140350877192999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10-4FC3-8756-17EC358D29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2095322575"/>
        <c:axId val="2095320495"/>
      </c:barChart>
      <c:catAx>
        <c:axId val="209532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320495"/>
        <c:crosses val="autoZero"/>
        <c:auto val="1"/>
        <c:lblAlgn val="ctr"/>
        <c:lblOffset val="100"/>
        <c:noMultiLvlLbl val="0"/>
      </c:catAx>
      <c:valAx>
        <c:axId val="2095320495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9532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07668640052511E-3"/>
          <c:y val="0.93828880870703801"/>
          <c:w val="0.98288811052102953"/>
          <c:h val="6.1711191292961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90828001968504"/>
          <c:y val="8.1542650918635176E-2"/>
          <c:w val="0.39318856627296583"/>
          <c:h val="0.62910170603674531"/>
        </c:manualLayout>
      </c:layout>
      <c:doughnutChart>
        <c:varyColors val="1"/>
        <c:ser>
          <c:idx val="0"/>
          <c:order val="0"/>
          <c:tx>
            <c:strRef>
              <c:f>Disability!$A$16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3E-4424-A1BA-9D74584B288B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3E-4424-A1BA-9D74584B288B}"/>
              </c:ext>
            </c:extLst>
          </c:dPt>
          <c:dLbls>
            <c:dLbl>
              <c:idx val="0"/>
              <c:layout>
                <c:manualLayout>
                  <c:x val="2.0833333333333332E-2"/>
                  <c:y val="-0.1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3E-4424-A1BA-9D74584B28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(Disability!$C$2,Disability!$E$2)</c:f>
              <c:strCache>
                <c:ptCount val="2"/>
                <c:pt idx="0">
                  <c:v>Ydw</c:v>
                </c:pt>
                <c:pt idx="1">
                  <c:v>Nac ydw</c:v>
                </c:pt>
              </c:strCache>
              <c:extLst/>
            </c:strRef>
          </c:cat>
          <c:val>
            <c:numRef>
              <c:f>(Disability!$C$16,Disability!$E$16)</c:f>
              <c:numCache>
                <c:formatCode>0.0%</c:formatCode>
                <c:ptCount val="2"/>
                <c:pt idx="0">
                  <c:v>2.8000000000000001E-2</c:v>
                </c:pt>
                <c:pt idx="1">
                  <c:v>0.97199999999999998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A83E-4424-A1BA-9D74584B28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353818077427816"/>
          <c:y val="0.7312352362204726"/>
          <c:w val="0.51292363845144362"/>
          <c:h val="8.54314304461942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582677165354321E-3"/>
          <c:y val="2.8344255710174592E-2"/>
          <c:w val="0.97692437664041998"/>
          <c:h val="0.82155212012179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Disability!$B$19</c:f>
              <c:strCache>
                <c:ptCount val="1"/>
                <c:pt idx="0">
                  <c:v>Datganiad anabledd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Disability!$A$20:$A$32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Disability!$B$20:$B$32</c:f>
              <c:numCache>
                <c:formatCode>0.0%</c:formatCode>
                <c:ptCount val="13"/>
                <c:pt idx="0">
                  <c:v>1.2E-2</c:v>
                </c:pt>
                <c:pt idx="1">
                  <c:v>3.1E-2</c:v>
                </c:pt>
                <c:pt idx="2">
                  <c:v>2.1999999999999999E-2</c:v>
                </c:pt>
                <c:pt idx="3">
                  <c:v>4.1000000000000002E-2</c:v>
                </c:pt>
                <c:pt idx="4">
                  <c:v>5.6000000000000001E-2</c:v>
                </c:pt>
                <c:pt idx="5">
                  <c:v>6.3E-2</c:v>
                </c:pt>
                <c:pt idx="6">
                  <c:v>3.5999999999999997E-2</c:v>
                </c:pt>
                <c:pt idx="7">
                  <c:v>8.1000000000000003E-2</c:v>
                </c:pt>
                <c:pt idx="8">
                  <c:v>7.6999999999999999E-2</c:v>
                </c:pt>
                <c:pt idx="9">
                  <c:v>3.2000000000000001E-2</c:v>
                </c:pt>
                <c:pt idx="10">
                  <c:v>5.6000000000000001E-2</c:v>
                </c:pt>
                <c:pt idx="11">
                  <c:v>9.2999999999999999E-2</c:v>
                </c:pt>
                <c:pt idx="12">
                  <c:v>7.6999999999999999E-2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A-4B7A-99F6-246BCCF7CA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"/>
        <c:axId val="1957271440"/>
        <c:axId val="1957273520"/>
      </c:barChart>
      <c:catAx>
        <c:axId val="1957271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0.1"/>
        </c:scaling>
        <c:delete val="1"/>
        <c:axPos val="l"/>
        <c:numFmt formatCode="0.0%" sourceLinked="1"/>
        <c:majorTickMark val="out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44668635170606"/>
          <c:y val="0.94052448029933289"/>
          <c:w val="0.16034391899842929"/>
          <c:h val="5.7312490026796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014969833705411E-2"/>
          <c:y val="7.6835717195003927E-2"/>
          <c:w val="0.97316088131989098"/>
          <c:h val="0.74610199758796403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'Welsh Language'!$E$18:$E$19</c:f>
              <c:strCache>
                <c:ptCount val="2"/>
                <c:pt idx="0">
                  <c:v>Gallu i weithio yn Gymraeg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0"/>
                  <c:y val="1.88182898398523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DA4-4569-A241-810EC7D5BAC4}"/>
                </c:ext>
              </c:extLst>
            </c:dLbl>
            <c:dLbl>
              <c:idx val="10"/>
              <c:layout>
                <c:manualLayout>
                  <c:x val="-9.3432052889654883E-17"/>
                  <c:y val="1.86050907176779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A4-4569-A241-810EC7D5BAC4}"/>
                </c:ext>
              </c:extLst>
            </c:dLbl>
            <c:dLbl>
              <c:idx val="12"/>
              <c:layout>
                <c:manualLayout>
                  <c:x val="0"/>
                  <c:y val="2.12899159718073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DA4-4569-A241-810EC7D5BA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'Welsh Language'!$E$20:$E$32</c:f>
              <c:numCache>
                <c:formatCode>0.0%</c:formatCode>
                <c:ptCount val="13"/>
                <c:pt idx="0">
                  <c:v>0.26878579935348501</c:v>
                </c:pt>
                <c:pt idx="1">
                  <c:v>0.179092117593218</c:v>
                </c:pt>
                <c:pt idx="2">
                  <c:v>0.16343490304709099</c:v>
                </c:pt>
                <c:pt idx="3">
                  <c:v>0.136915604128719</c:v>
                </c:pt>
                <c:pt idx="4">
                  <c:v>0.113933945671292</c:v>
                </c:pt>
                <c:pt idx="5">
                  <c:v>3.8732394366197201E-2</c:v>
                </c:pt>
                <c:pt idx="6">
                  <c:v>0.121716287215412</c:v>
                </c:pt>
                <c:pt idx="7">
                  <c:v>0.104700854700855</c:v>
                </c:pt>
                <c:pt idx="8">
                  <c:v>0.15021459227467801</c:v>
                </c:pt>
                <c:pt idx="9">
                  <c:v>3.4205231388330003E-2</c:v>
                </c:pt>
                <c:pt idx="10">
                  <c:v>3.6284470246734403E-2</c:v>
                </c:pt>
                <c:pt idx="11">
                  <c:v>0.10309278350515499</c:v>
                </c:pt>
                <c:pt idx="12">
                  <c:v>2.4561403508771899E-2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A4-4569-A241-810EC7D5BA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095933599"/>
        <c:axId val="2095941503"/>
      </c:barChart>
      <c:lineChart>
        <c:grouping val="standard"/>
        <c:varyColors val="0"/>
        <c:ser>
          <c:idx val="0"/>
          <c:order val="0"/>
          <c:tx>
            <c:strRef>
              <c:f>'Welsh Language'!$B$18:$B$19</c:f>
              <c:strCache>
                <c:ptCount val="2"/>
                <c:pt idx="0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6">
                  <a:lumMod val="50000"/>
                </a:schemeClr>
              </a:solidFill>
              <a:ln w="9525">
                <a:noFill/>
              </a:ln>
              <a:effectLst/>
            </c:spPr>
          </c:marker>
          <c:dLbls>
            <c:dLbl>
              <c:idx val="1"/>
              <c:layout>
                <c:manualLayout>
                  <c:x val="-2.0238106955380579E-2"/>
                  <c:y val="-7.70556316953178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A4-4569-A241-810EC7D5BA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'Welsh Language'!$A$20:$A$32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'Welsh Language'!$B$20:$B$32</c:f>
              <c:numCache>
                <c:formatCode>0.0%</c:formatCode>
                <c:ptCount val="13"/>
                <c:pt idx="0">
                  <c:v>0.334202914988941</c:v>
                </c:pt>
                <c:pt idx="1">
                  <c:v>0.209710811340903</c:v>
                </c:pt>
                <c:pt idx="2">
                  <c:v>0.21606648199445999</c:v>
                </c:pt>
                <c:pt idx="3">
                  <c:v>0.18837279902853701</c:v>
                </c:pt>
                <c:pt idx="4">
                  <c:v>0.168653507914794</c:v>
                </c:pt>
                <c:pt idx="5">
                  <c:v>9.1549295774647904E-2</c:v>
                </c:pt>
                <c:pt idx="6">
                  <c:v>0.160537069468768</c:v>
                </c:pt>
                <c:pt idx="7">
                  <c:v>0.15598290598290601</c:v>
                </c:pt>
                <c:pt idx="8">
                  <c:v>0.18884120171673799</c:v>
                </c:pt>
                <c:pt idx="9">
                  <c:v>9.8088531187122699E-2</c:v>
                </c:pt>
                <c:pt idx="10">
                  <c:v>9.5065312046444098E-2</c:v>
                </c:pt>
                <c:pt idx="11">
                  <c:v>0.17525773195876301</c:v>
                </c:pt>
                <c:pt idx="12">
                  <c:v>7.7192982456140397E-2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DA4-4569-A241-810EC7D5BA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95933599"/>
        <c:axId val="2095941503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'Welsh Language'!$C$18:$C$19</c15:sqref>
                        </c15:formulaRef>
                      </c:ext>
                    </c:extLst>
                    <c:strCache>
                      <c:ptCount val="2"/>
                      <c:pt idx="0">
                        <c:v>Gallu i siarad Cymraeg</c:v>
                      </c:pt>
                      <c:pt idx="1">
                        <c:v>Nac ydw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'Welsh Language'!$C$20:$C$32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0.643310837633982</c:v>
                      </c:pt>
                      <c:pt idx="1">
                        <c:v>0.70457863883017002</c:v>
                      </c:pt>
                      <c:pt idx="2">
                        <c:v>0.57063711911357295</c:v>
                      </c:pt>
                      <c:pt idx="3">
                        <c:v>0.70780206435944104</c:v>
                      </c:pt>
                      <c:pt idx="4">
                        <c:v>0.76920070353722902</c:v>
                      </c:pt>
                      <c:pt idx="5">
                        <c:v>0.53521126760563398</c:v>
                      </c:pt>
                      <c:pt idx="6">
                        <c:v>0.78429655575014601</c:v>
                      </c:pt>
                      <c:pt idx="7">
                        <c:v>0.75213675213675202</c:v>
                      </c:pt>
                      <c:pt idx="8">
                        <c:v>0.71387696709585102</c:v>
                      </c:pt>
                      <c:pt idx="9">
                        <c:v>0.867706237424547</c:v>
                      </c:pt>
                      <c:pt idx="10">
                        <c:v>0.87010159651669094</c:v>
                      </c:pt>
                      <c:pt idx="11">
                        <c:v>0.78350515463917503</c:v>
                      </c:pt>
                      <c:pt idx="12">
                        <c:v>0.87719298245613997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6-5DA4-4569-A241-810EC7D5BAC4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Language'!$D$18:$D$19</c15:sqref>
                        </c15:formulaRef>
                      </c:ext>
                    </c:extLst>
                    <c:strCache>
                      <c:ptCount val="2"/>
                      <c:pt idx="0">
                        <c:v>Gallu i siarad Cymraeg</c:v>
                      </c:pt>
                      <c:pt idx="1">
                        <c:v>Anhysbus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Language'!$D$20:$D$32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2.24862473770771E-2</c:v>
                      </c:pt>
                      <c:pt idx="1">
                        <c:v>8.5710549828927604E-2</c:v>
                      </c:pt>
                      <c:pt idx="2">
                        <c:v>0.213296398891967</c:v>
                      </c:pt>
                      <c:pt idx="3">
                        <c:v>0.103825136612022</c:v>
                      </c:pt>
                      <c:pt idx="4">
                        <c:v>6.2145788547977303E-2</c:v>
                      </c:pt>
                      <c:pt idx="5">
                        <c:v>0.37323943661971798</c:v>
                      </c:pt>
                      <c:pt idx="6">
                        <c:v>5.5166374781085797E-2</c:v>
                      </c:pt>
                      <c:pt idx="7">
                        <c:v>9.1880341880341901E-2</c:v>
                      </c:pt>
                      <c:pt idx="8">
                        <c:v>9.72818311874106E-2</c:v>
                      </c:pt>
                      <c:pt idx="9">
                        <c:v>3.4205231388330003E-2</c:v>
                      </c:pt>
                      <c:pt idx="10">
                        <c:v>3.4833091436864999E-2</c:v>
                      </c:pt>
                      <c:pt idx="11">
                        <c:v>4.1237113402061903E-2</c:v>
                      </c:pt>
                      <c:pt idx="12">
                        <c:v>4.5614035087719301E-2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DA4-4569-A241-810EC7D5BAC4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Language'!$F$18:$F$19</c15:sqref>
                        </c15:formulaRef>
                      </c:ext>
                    </c:extLst>
                    <c:strCache>
                      <c:ptCount val="2"/>
                      <c:pt idx="0">
                        <c:v>Gallu i weithio yn Gymraeg</c:v>
                      </c:pt>
                      <c:pt idx="1">
                        <c:v>Nac ydw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Language'!$F$20:$F$32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0.70824590256904696</c:v>
                      </c:pt>
                      <c:pt idx="1">
                        <c:v>0.73426024800052303</c:v>
                      </c:pt>
                      <c:pt idx="2">
                        <c:v>0.62326869806094198</c:v>
                      </c:pt>
                      <c:pt idx="3">
                        <c:v>0.75865209471766804</c:v>
                      </c:pt>
                      <c:pt idx="4">
                        <c:v>0.82411569278874297</c:v>
                      </c:pt>
                      <c:pt idx="5">
                        <c:v>0.58098591549295797</c:v>
                      </c:pt>
                      <c:pt idx="6">
                        <c:v>0.82282545242265503</c:v>
                      </c:pt>
                      <c:pt idx="7">
                        <c:v>0.80128205128205099</c:v>
                      </c:pt>
                      <c:pt idx="8">
                        <c:v>0.752503576537911</c:v>
                      </c:pt>
                      <c:pt idx="9">
                        <c:v>0.93108651911468798</c:v>
                      </c:pt>
                      <c:pt idx="10">
                        <c:v>0.92815674891146605</c:v>
                      </c:pt>
                      <c:pt idx="11">
                        <c:v>0.85567010309278302</c:v>
                      </c:pt>
                      <c:pt idx="12">
                        <c:v>0.92631578947368398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5DA4-4569-A241-810EC7D5BAC4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Language'!$G$18:$G$19</c15:sqref>
                        </c15:formulaRef>
                      </c:ext>
                    </c:extLst>
                    <c:strCache>
                      <c:ptCount val="2"/>
                      <c:pt idx="0">
                        <c:v>Gallu i weithio yn Gymraeg</c:v>
                      </c:pt>
                      <c:pt idx="1">
                        <c:v>Anhysbus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Language'!$G$20:$G$32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2.2968298077468401E-2</c:v>
                      </c:pt>
                      <c:pt idx="1">
                        <c:v>8.6647634406258806E-2</c:v>
                      </c:pt>
                      <c:pt idx="2">
                        <c:v>0.213296398891967</c:v>
                      </c:pt>
                      <c:pt idx="3">
                        <c:v>0.104432301153613</c:v>
                      </c:pt>
                      <c:pt idx="4">
                        <c:v>6.1950361539964797E-2</c:v>
                      </c:pt>
                      <c:pt idx="5">
                        <c:v>0.38028169014084501</c:v>
                      </c:pt>
                      <c:pt idx="6">
                        <c:v>5.54582603619381E-2</c:v>
                      </c:pt>
                      <c:pt idx="7">
                        <c:v>9.4017094017094002E-2</c:v>
                      </c:pt>
                      <c:pt idx="8">
                        <c:v>9.72818311874106E-2</c:v>
                      </c:pt>
                      <c:pt idx="9">
                        <c:v>3.4708249496981897E-2</c:v>
                      </c:pt>
                      <c:pt idx="10">
                        <c:v>3.5558780841799698E-2</c:v>
                      </c:pt>
                      <c:pt idx="11">
                        <c:v>4.1237113402061903E-2</c:v>
                      </c:pt>
                      <c:pt idx="12">
                        <c:v>4.9122807017543901E-2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5DA4-4569-A241-810EC7D5BAC4}"/>
                  </c:ext>
                </c:extLst>
              </c15:ser>
            </c15:filteredLineSeries>
          </c:ext>
        </c:extLst>
      </c:lineChart>
      <c:catAx>
        <c:axId val="2095933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941503"/>
        <c:crosses val="autoZero"/>
        <c:auto val="1"/>
        <c:lblAlgn val="ctr"/>
        <c:lblOffset val="100"/>
        <c:noMultiLvlLbl val="0"/>
      </c:catAx>
      <c:valAx>
        <c:axId val="209594150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95933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150746391076115"/>
          <c:y val="0.92729942457798742"/>
          <c:w val="0.67778420275590556"/>
          <c:h val="6.78366094451803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816031224810842E-2"/>
          <c:y val="6.9811852476744957E-2"/>
          <c:w val="0.92836793755037827"/>
          <c:h val="0.69267173440859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'Welsh Language'!$A$33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D3-4DDB-8D28-50BEDF2CF2A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D3-4DDB-8D28-50BEDF2CF2A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0D3-4DDB-8D28-50BEDF2CF2A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0D3-4DDB-8D28-50BEDF2CF2A1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0D3-4DDB-8D28-50BEDF2CF2A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0D3-4DDB-8D28-50BEDF2CF2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'Welsh Language'!$B$18:$G$19</c:f>
              <c:multiLvlStrCache>
                <c:ptCount val="6"/>
                <c:lvl>
                  <c:pt idx="0">
                    <c:v>Ydw</c:v>
                  </c:pt>
                  <c:pt idx="1">
                    <c:v>Nac ydw</c:v>
                  </c:pt>
                  <c:pt idx="2">
                    <c:v>Anhysbus</c:v>
                  </c:pt>
                  <c:pt idx="3">
                    <c:v>Ydw</c:v>
                  </c:pt>
                  <c:pt idx="4">
                    <c:v>Nac ydw</c:v>
                  </c:pt>
                  <c:pt idx="5">
                    <c:v>Anhysbus</c:v>
                  </c:pt>
                </c:lvl>
                <c:lvl>
                  <c:pt idx="0">
                    <c:v>Gallu i siarad Gymraeg</c:v>
                  </c:pt>
                  <c:pt idx="3">
                    <c:v>Gallu i weithio yn Gymraeg</c:v>
                  </c:pt>
                </c:lvl>
              </c:multiLvlStrCache>
            </c:multiLvlStrRef>
          </c:cat>
          <c:val>
            <c:numRef>
              <c:f>'Welsh Language'!$B$33:$G$33</c:f>
              <c:numCache>
                <c:formatCode>0.0%</c:formatCode>
                <c:ptCount val="6"/>
                <c:pt idx="0">
                  <c:v>0.24289108833117301</c:v>
                </c:pt>
                <c:pt idx="1">
                  <c:v>0.69481756411767004</c:v>
                </c:pt>
                <c:pt idx="2">
                  <c:v>6.2291347551156701E-2</c:v>
                </c:pt>
                <c:pt idx="3">
                  <c:v>0.19596637995365501</c:v>
                </c:pt>
                <c:pt idx="4">
                  <c:v>0.74105494678135198</c:v>
                </c:pt>
                <c:pt idx="5">
                  <c:v>6.2978673264993498E-2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0D3-4DDB-8D28-50BEDF2CF2A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68671"/>
        <c:axId val="1343764735"/>
      </c:barChart>
      <c:catAx>
        <c:axId val="686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8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43764735"/>
        <c:crosses val="autoZero"/>
        <c:auto val="1"/>
        <c:lblAlgn val="ctr"/>
        <c:lblOffset val="100"/>
        <c:noMultiLvlLbl val="0"/>
      </c:catAx>
      <c:valAx>
        <c:axId val="1343764735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686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7687828083989504E-3"/>
          <c:y val="8.0076026689871682E-2"/>
          <c:w val="0.98018799212598429"/>
          <c:h val="0.780772613157151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Quals!$F$16</c:f>
              <c:strCache>
                <c:ptCount val="1"/>
                <c:pt idx="0">
                  <c:v>Lefel 5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7499999999999992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A8E-4435-AF2D-5CE4CDCE2BE2}"/>
                </c:ext>
              </c:extLst>
            </c:dLbl>
            <c:dLbl>
              <c:idx val="3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010416666666665E-2"/>
                      <c:h val="5.74880672924942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A8E-4435-AF2D-5CE4CDCE2BE2}"/>
                </c:ext>
              </c:extLst>
            </c:dLbl>
            <c:dLbl>
              <c:idx val="6"/>
              <c:layout>
                <c:manualLayout>
                  <c:x val="3.8541666666666745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A8E-4435-AF2D-5CE4CDCE2BE2}"/>
                </c:ext>
              </c:extLst>
            </c:dLbl>
            <c:dLbl>
              <c:idx val="7"/>
              <c:layout>
                <c:manualLayout>
                  <c:x val="3.8541666666666669E-2"/>
                  <c:y val="-2.6056914353538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A8E-4435-AF2D-5CE4CDCE2BE2}"/>
                </c:ext>
              </c:extLst>
            </c:dLbl>
            <c:dLbl>
              <c:idx val="8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8E-4435-AF2D-5CE4CDCE2BE2}"/>
                </c:ext>
              </c:extLst>
            </c:dLbl>
            <c:dLbl>
              <c:idx val="9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A8E-4435-AF2D-5CE4CDCE2BE2}"/>
                </c:ext>
              </c:extLst>
            </c:dLbl>
            <c:dLbl>
              <c:idx val="10"/>
              <c:layout>
                <c:manualLayout>
                  <c:x val="3.7499999999999999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A8E-4435-AF2D-5CE4CDCE2B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Quals!$F$17:$F$27</c:f>
              <c:numCache>
                <c:formatCode>0.0%</c:formatCode>
                <c:ptCount val="11"/>
                <c:pt idx="0">
                  <c:v>2.1000000000000001E-2</c:v>
                </c:pt>
                <c:pt idx="1">
                  <c:v>4.2000000000000003E-2</c:v>
                </c:pt>
                <c:pt idx="2">
                  <c:v>5.3999999999999999E-2</c:v>
                </c:pt>
                <c:pt idx="3">
                  <c:v>3.2000000000000001E-2</c:v>
                </c:pt>
                <c:pt idx="4">
                  <c:v>7.0000000000000007E-2</c:v>
                </c:pt>
                <c:pt idx="5">
                  <c:v>0.186</c:v>
                </c:pt>
                <c:pt idx="6">
                  <c:v>1.9E-2</c:v>
                </c:pt>
                <c:pt idx="7">
                  <c:v>5.0000000000000001E-3</c:v>
                </c:pt>
                <c:pt idx="8">
                  <c:v>2.5999999999999999E-2</c:v>
                </c:pt>
                <c:pt idx="9">
                  <c:v>3.1E-2</c:v>
                </c:pt>
                <c:pt idx="10">
                  <c:v>2.5000000000000001E-2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ABC-4C12-8E3A-060AD569935C}"/>
            </c:ext>
          </c:extLst>
        </c:ser>
        <c:ser>
          <c:idx val="1"/>
          <c:order val="1"/>
          <c:tx>
            <c:strRef>
              <c:f>Quals!$G$16</c:f>
              <c:strCache>
                <c:ptCount val="1"/>
                <c:pt idx="0">
                  <c:v>Lefel 6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ln>
                      <a:noFill/>
                    </a:ln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Quals!$G$17:$G$27</c:f>
              <c:numCache>
                <c:formatCode>0.0%</c:formatCode>
                <c:ptCount val="11"/>
                <c:pt idx="0">
                  <c:v>0.152</c:v>
                </c:pt>
                <c:pt idx="1">
                  <c:v>0.17499999999999999</c:v>
                </c:pt>
                <c:pt idx="2">
                  <c:v>0.19</c:v>
                </c:pt>
                <c:pt idx="3">
                  <c:v>0.158</c:v>
                </c:pt>
                <c:pt idx="4">
                  <c:v>0.185</c:v>
                </c:pt>
                <c:pt idx="5">
                  <c:v>0.63900000000000001</c:v>
                </c:pt>
                <c:pt idx="6">
                  <c:v>0.13900000000000001</c:v>
                </c:pt>
                <c:pt idx="7">
                  <c:v>0.11</c:v>
                </c:pt>
                <c:pt idx="8">
                  <c:v>0.13500000000000001</c:v>
                </c:pt>
                <c:pt idx="9">
                  <c:v>9.2999999999999999E-2</c:v>
                </c:pt>
                <c:pt idx="10">
                  <c:v>0.105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ABC-4C12-8E3A-060AD569935C}"/>
            </c:ext>
          </c:extLst>
        </c:ser>
        <c:ser>
          <c:idx val="2"/>
          <c:order val="2"/>
          <c:tx>
            <c:strRef>
              <c:f>Quals!$H$16</c:f>
              <c:strCache>
                <c:ptCount val="1"/>
                <c:pt idx="0">
                  <c:v>Lefel 7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Quals!$H$17:$H$27</c:f>
              <c:numCache>
                <c:formatCode>0.0%</c:formatCode>
                <c:ptCount val="11"/>
                <c:pt idx="0">
                  <c:v>0.122</c:v>
                </c:pt>
                <c:pt idx="1">
                  <c:v>0.44600000000000001</c:v>
                </c:pt>
                <c:pt idx="2">
                  <c:v>0.61599999999999999</c:v>
                </c:pt>
                <c:pt idx="3">
                  <c:v>0.32400000000000001</c:v>
                </c:pt>
                <c:pt idx="4">
                  <c:v>0.26900000000000002</c:v>
                </c:pt>
                <c:pt idx="5">
                  <c:v>0.17499999999999999</c:v>
                </c:pt>
                <c:pt idx="6">
                  <c:v>6.2E-2</c:v>
                </c:pt>
                <c:pt idx="7">
                  <c:v>0.505</c:v>
                </c:pt>
                <c:pt idx="8">
                  <c:v>9.8000000000000004E-2</c:v>
                </c:pt>
                <c:pt idx="9">
                  <c:v>0.41199999999999998</c:v>
                </c:pt>
                <c:pt idx="10">
                  <c:v>7.3999999999999996E-2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ABC-4C12-8E3A-060AD569935C}"/>
            </c:ext>
          </c:extLst>
        </c:ser>
        <c:ser>
          <c:idx val="3"/>
          <c:order val="3"/>
          <c:tx>
            <c:strRef>
              <c:f>Quals!$I$16</c:f>
              <c:strCache>
                <c:ptCount val="1"/>
                <c:pt idx="0">
                  <c:v>Lefel 8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Quals!$I$17:$I$27</c:f>
              <c:numCache>
                <c:formatCode>0.0%</c:formatCode>
                <c:ptCount val="11"/>
                <c:pt idx="0">
                  <c:v>2E-3</c:v>
                </c:pt>
                <c:pt idx="1">
                  <c:v>1.0999999999999999E-2</c:v>
                </c:pt>
                <c:pt idx="2">
                  <c:v>1.9E-2</c:v>
                </c:pt>
                <c:pt idx="3">
                  <c:v>7.0000000000000001E-3</c:v>
                </c:pt>
                <c:pt idx="4">
                  <c:v>4.0000000000000001E-3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2E-3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AABC-4C12-8E3A-060AD569935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90"/>
        <c:overlap val="100"/>
        <c:axId val="214891215"/>
        <c:axId val="214891631"/>
      </c:barChart>
      <c:catAx>
        <c:axId val="2148912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14891631"/>
        <c:crosses val="autoZero"/>
        <c:auto val="1"/>
        <c:lblAlgn val="ctr"/>
        <c:lblOffset val="100"/>
        <c:noMultiLvlLbl val="0"/>
      </c:catAx>
      <c:valAx>
        <c:axId val="214891631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214891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179519356955383"/>
          <c:y val="0.93555247967701738"/>
          <c:w val="0.2357007874015748"/>
          <c:h val="6.44475203229826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50064692879732E-2"/>
          <c:y val="7.0816582705230918E-2"/>
          <c:w val="0.980214360046893"/>
          <c:h val="0.81049879695000937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Trend'!$A$12</c:f>
              <c:strCache>
                <c:ptCount val="1"/>
                <c:pt idx="0">
                  <c:v>ATH</c:v>
                </c:pt>
              </c:strCache>
            </c:strRef>
          </c:tx>
          <c:spPr>
            <a:ln w="28575" cap="rnd">
              <a:solidFill>
                <a:schemeClr val="accent2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Trend'!$B$12:$F$12</c:f>
              <c:numCache>
                <c:formatCode>0.0%</c:formatCode>
                <c:ptCount val="5"/>
                <c:pt idx="0">
                  <c:v>-1.2E-2</c:v>
                </c:pt>
                <c:pt idx="1">
                  <c:v>1.4E-2</c:v>
                </c:pt>
                <c:pt idx="2">
                  <c:v>1.6E-2</c:v>
                </c:pt>
                <c:pt idx="3">
                  <c:v>1E-3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E6-4D9D-BFB2-555E9496E848}"/>
            </c:ext>
          </c:extLst>
        </c:ser>
        <c:ser>
          <c:idx val="1"/>
          <c:order val="1"/>
          <c:tx>
            <c:strRef>
              <c:f>'Retention 5 Yr Trend'!$A$13</c:f>
              <c:strCache>
                <c:ptCount val="1"/>
                <c:pt idx="0">
                  <c:v>GCDY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2442888605563711E-2"/>
                  <c:y val="-4.6410709264782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E6-4D9D-BFB2-555E9496E848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E6-4D9D-BFB2-555E9496E848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Trend'!$B$13:$F$13</c:f>
              <c:numCache>
                <c:formatCode>0.0%</c:formatCode>
                <c:ptCount val="5"/>
                <c:pt idx="0">
                  <c:v>2E-3</c:v>
                </c:pt>
                <c:pt idx="1">
                  <c:v>0.10100000000000001</c:v>
                </c:pt>
                <c:pt idx="2">
                  <c:v>0.16</c:v>
                </c:pt>
                <c:pt idx="3">
                  <c:v>-4.9000000000000002E-2</c:v>
                </c:pt>
                <c:pt idx="4">
                  <c:v>-2.3E-2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4E6-4D9D-BFB2-555E9496E84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1448199259893E-2"/>
          <c:y val="0.95586208176690046"/>
          <c:w val="0.79724145208582953"/>
          <c:h val="4.4137918233099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45916785794526E-2"/>
          <c:y val="6.9854958988505481E-2"/>
          <c:w val="0.95910308178467119"/>
          <c:h val="0.80909711432468245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Trend'!$A$14</c:f>
              <c:strCache>
                <c:ptCount val="1"/>
                <c:pt idx="0">
                  <c:v>AB</c:v>
                </c:pt>
              </c:strCache>
            </c:strRef>
          </c:tx>
          <c:spPr>
            <a:ln w="28575" cap="rnd">
              <a:solidFill>
                <a:srgbClr val="FF251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513"/>
              </a:solidFill>
              <a:ln w="9525">
                <a:solidFill>
                  <a:srgbClr val="FF251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4975931783060077E-2"/>
                  <c:y val="-3.95334777890201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2C-4321-977C-6530537E67F2}"/>
                </c:ext>
              </c:extLst>
            </c:dLbl>
            <c:dLbl>
              <c:idx val="3"/>
              <c:layout>
                <c:manualLayout>
                  <c:x val="-9.5077531986170846E-2"/>
                  <c:y val="3.30167526354889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Trend'!$B$14:$F$14</c:f>
              <c:numCache>
                <c:formatCode>0.0%</c:formatCode>
                <c:ptCount val="5"/>
                <c:pt idx="0">
                  <c:v>-2.1999999999999999E-2</c:v>
                </c:pt>
                <c:pt idx="1">
                  <c:v>1.4999999999999999E-2</c:v>
                </c:pt>
                <c:pt idx="2">
                  <c:v>1.2E-2</c:v>
                </c:pt>
                <c:pt idx="3">
                  <c:v>-1.2E-2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2C-4321-977C-6530537E67F2}"/>
            </c:ext>
          </c:extLst>
        </c:ser>
        <c:ser>
          <c:idx val="1"/>
          <c:order val="1"/>
          <c:tx>
            <c:strRef>
              <c:f>'Retention 5 Yr Trend'!$A$15</c:f>
              <c:strCache>
                <c:ptCount val="1"/>
                <c:pt idx="0">
                  <c:v>GCDAB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2723648054646805"/>
                  <c:y val="2.14306837611525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2C-4321-977C-6530537E67F2}"/>
                </c:ext>
              </c:extLst>
            </c:dLbl>
            <c:dLbl>
              <c:idx val="3"/>
              <c:layout>
                <c:manualLayout>
                  <c:x val="-4.2668540014699108E-2"/>
                  <c:y val="-3.56597296780799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2C-4321-977C-6530537E67F2}"/>
                </c:ext>
              </c:extLst>
            </c:dLbl>
            <c:dLbl>
              <c:idx val="4"/>
              <c:layout>
                <c:manualLayout>
                  <c:x val="-5.0412697217399563E-2"/>
                  <c:y val="3.24452120738414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Trend'!$B$15:$F$15</c:f>
              <c:numCache>
                <c:formatCode>0.0%</c:formatCode>
                <c:ptCount val="5"/>
                <c:pt idx="0">
                  <c:v>-0.03</c:v>
                </c:pt>
                <c:pt idx="1">
                  <c:v>0.06</c:v>
                </c:pt>
                <c:pt idx="2">
                  <c:v>0.113</c:v>
                </c:pt>
                <c:pt idx="3">
                  <c:v>4.0000000000000001E-3</c:v>
                </c:pt>
                <c:pt idx="4">
                  <c:v>-0.17599999999999999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02C-4321-977C-6530537E67F2}"/>
            </c:ext>
          </c:extLst>
        </c:ser>
        <c:ser>
          <c:idx val="2"/>
          <c:order val="2"/>
          <c:tx>
            <c:strRef>
              <c:f>'Retention 5 Yr Trend'!$A$16</c:f>
              <c:strCache>
                <c:ptCount val="1"/>
                <c:pt idx="0">
                  <c:v>DSW</c:v>
                </c:pt>
              </c:strCache>
            </c:strRef>
          </c:tx>
          <c:spPr>
            <a:ln w="28575" cap="rnd">
              <a:solidFill>
                <a:srgbClr val="FFB7B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B7B0"/>
              </a:solidFill>
              <a:ln w="9525">
                <a:solidFill>
                  <a:srgbClr val="FFB7B0"/>
                </a:solidFill>
              </a:ln>
              <a:effectLst/>
            </c:spPr>
          </c:marker>
          <c:dLbls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Trend'!$B$16:$F$16</c:f>
              <c:numCache>
                <c:formatCode>0.0%</c:formatCode>
                <c:ptCount val="5"/>
                <c:pt idx="0">
                  <c:v>-6.2E-2</c:v>
                </c:pt>
                <c:pt idx="1">
                  <c:v>-1E-3</c:v>
                </c:pt>
                <c:pt idx="2">
                  <c:v>2E-3</c:v>
                </c:pt>
                <c:pt idx="3">
                  <c:v>5.8000000000000003E-2</c:v>
                </c:pt>
                <c:pt idx="4">
                  <c:v>-0.03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02C-4321-977C-6530537E67F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35431199"/>
        <c:axId val="1235432863"/>
      </c:lineChart>
      <c:catAx>
        <c:axId val="123543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32863"/>
        <c:crosses val="autoZero"/>
        <c:auto val="1"/>
        <c:lblAlgn val="ctr"/>
        <c:lblOffset val="100"/>
        <c:noMultiLvlLbl val="0"/>
      </c:catAx>
      <c:valAx>
        <c:axId val="123543286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3543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55949634615386E-2"/>
          <c:y val="0.95731117479380345"/>
          <c:w val="0.94722935145315346"/>
          <c:h val="4.26888252061965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567760955685899E-2"/>
          <c:y val="6.9649736915098834E-2"/>
          <c:w val="0.95700641832754962"/>
          <c:h val="0.80906902010498094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Trend'!$A$17</c:f>
              <c:strCache>
                <c:ptCount val="1"/>
                <c:pt idx="0">
                  <c:v>GIC</c:v>
                </c:pt>
              </c:strCache>
            </c:strRef>
          </c:tx>
          <c:spPr>
            <a:ln w="28575" cap="rnd">
              <a:solidFill>
                <a:srgbClr val="FFB7B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B7B0"/>
              </a:solidFill>
              <a:ln w="9525">
                <a:solidFill>
                  <a:srgbClr val="FFB7B0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00-47CB-B0AA-F38F06C53A50}"/>
                </c:ext>
              </c:extLst>
            </c:dLbl>
            <c:dLbl>
              <c:idx val="1"/>
              <c:layout>
                <c:manualLayout>
                  <c:x val="-8.6670514648648375E-2"/>
                  <c:y val="-6.78414171253559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000-47CB-B0AA-F38F06C53A50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Trend'!$B$17:$F$17</c:f>
              <c:numCache>
                <c:formatCode>0.0%</c:formatCode>
                <c:ptCount val="5"/>
                <c:pt idx="0">
                  <c:v>8.9999999999999993E-3</c:v>
                </c:pt>
                <c:pt idx="1">
                  <c:v>-1.7999999999999999E-2</c:v>
                </c:pt>
                <c:pt idx="2">
                  <c:v>5.1999999999999998E-2</c:v>
                </c:pt>
                <c:pt idx="3">
                  <c:v>-1.4E-2</c:v>
                </c:pt>
                <c:pt idx="4">
                  <c:v>0.106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00-47CB-B0AA-F38F06C53A50}"/>
            </c:ext>
          </c:extLst>
        </c:ser>
        <c:ser>
          <c:idx val="1"/>
          <c:order val="1"/>
          <c:tx>
            <c:strRef>
              <c:f>'Retention 5 Yr Trend'!$A$18</c:f>
              <c:strCache>
                <c:ptCount val="1"/>
                <c:pt idx="0">
                  <c:v>GCIC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00-47CB-B0AA-F38F06C53A50}"/>
                </c:ext>
              </c:extLst>
            </c:dLbl>
            <c:dLbl>
              <c:idx val="2"/>
              <c:layout>
                <c:manualLayout>
                  <c:x val="-3.4963115714395906E-2"/>
                  <c:y val="3.8374431670169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00-47CB-B0AA-F38F06C53A50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Trend'!$B$18:$F$18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-0.04</c:v>
                </c:pt>
                <c:pt idx="2">
                  <c:v>1.6E-2</c:v>
                </c:pt>
                <c:pt idx="3">
                  <c:v>1.7000000000000001E-2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000-47CB-B0AA-F38F06C53A5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5238719"/>
        <c:axId val="1765240383"/>
      </c:lineChart>
      <c:catAx>
        <c:axId val="1765238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765240383"/>
        <c:crosses val="autoZero"/>
        <c:auto val="1"/>
        <c:lblAlgn val="ctr"/>
        <c:lblOffset val="100"/>
        <c:noMultiLvlLbl val="0"/>
      </c:catAx>
      <c:valAx>
        <c:axId val="176524038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765238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58599405489204"/>
          <c:y val="0.95578022154184927"/>
          <c:w val="0.75682801189021598"/>
          <c:h val="4.42197784581505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4420357611548544E-2"/>
          <c:y val="2.9871011541072641E-2"/>
          <c:w val="0.93412130905511814"/>
          <c:h val="0.9089366877920748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5 Yr Trend'!$B$48</c:f>
              <c:strCache>
                <c:ptCount val="1"/>
                <c:pt idx="0">
                  <c:v>Cofrestredig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Trend'!$B$49:$B$55</c:f>
              <c:numCache>
                <c:formatCode>0.0%</c:formatCode>
                <c:ptCount val="7"/>
                <c:pt idx="0">
                  <c:v>0.75900000000000001</c:v>
                </c:pt>
                <c:pt idx="1">
                  <c:v>0.502</c:v>
                </c:pt>
                <c:pt idx="2">
                  <c:v>0.60799999999999998</c:v>
                </c:pt>
                <c:pt idx="3">
                  <c:v>0.44400000000000001</c:v>
                </c:pt>
                <c:pt idx="4">
                  <c:v>0.46600000000000003</c:v>
                </c:pt>
                <c:pt idx="5">
                  <c:v>0.61499999999999999</c:v>
                </c:pt>
                <c:pt idx="6">
                  <c:v>0.48299999999999998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5E-4557-905E-AC620B59A7D7}"/>
            </c:ext>
          </c:extLst>
        </c:ser>
        <c:ser>
          <c:idx val="1"/>
          <c:order val="1"/>
          <c:tx>
            <c:strRef>
              <c:f>'Retention 5 Yr Trend'!$C$48</c:f>
              <c:strCache>
                <c:ptCount val="1"/>
                <c:pt idx="0">
                  <c:v>Di-gofrestredig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Trend'!$C$49:$C$55</c:f>
              <c:numCache>
                <c:formatCode>0.0%</c:formatCode>
                <c:ptCount val="7"/>
                <c:pt idx="0">
                  <c:v>0.22</c:v>
                </c:pt>
                <c:pt idx="1">
                  <c:v>0.39700000000000002</c:v>
                </c:pt>
                <c:pt idx="2">
                  <c:v>0.33900000000000002</c:v>
                </c:pt>
                <c:pt idx="3">
                  <c:v>0.41799999999999998</c:v>
                </c:pt>
                <c:pt idx="4">
                  <c:v>0.47199999999999998</c:v>
                </c:pt>
                <c:pt idx="5">
                  <c:v>0.32400000000000001</c:v>
                </c:pt>
                <c:pt idx="6">
                  <c:v>0.38200000000000001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5E-4557-905E-AC620B59A7D7}"/>
            </c:ext>
          </c:extLst>
        </c:ser>
        <c:ser>
          <c:idx val="2"/>
          <c:order val="2"/>
          <c:tx>
            <c:strRef>
              <c:f>'Retention 5 Yr Trend'!$D$48</c:f>
              <c:strCache>
                <c:ptCount val="1"/>
                <c:pt idx="0">
                  <c:v>Categori arall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Trend'!$D$49:$D$55</c:f>
              <c:numCache>
                <c:formatCode>0.0%</c:formatCode>
                <c:ptCount val="7"/>
                <c:pt idx="0">
                  <c:v>2.1000000000000001E-2</c:v>
                </c:pt>
                <c:pt idx="1">
                  <c:v>0.10100000000000001</c:v>
                </c:pt>
                <c:pt idx="2">
                  <c:v>5.2999999999999999E-2</c:v>
                </c:pt>
                <c:pt idx="3">
                  <c:v>0.13800000000000001</c:v>
                </c:pt>
                <c:pt idx="4">
                  <c:v>6.2E-2</c:v>
                </c:pt>
                <c:pt idx="5">
                  <c:v>6.0999999999999999E-2</c:v>
                </c:pt>
                <c:pt idx="6">
                  <c:v>0.13500000000000001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5E-4557-905E-AC620B59A7D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35430783"/>
        <c:axId val="1235429119"/>
      </c:barChart>
      <c:catAx>
        <c:axId val="12354307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29119"/>
        <c:crosses val="autoZero"/>
        <c:auto val="1"/>
        <c:lblAlgn val="ctr"/>
        <c:lblOffset val="100"/>
        <c:noMultiLvlLbl val="0"/>
      </c:catAx>
      <c:valAx>
        <c:axId val="1235429119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235430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324598097112858"/>
          <c:y val="0.93630476068540214"/>
          <c:w val="0.41350795603674539"/>
          <c:h val="5.55651580137848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dirty="0">
                <a:solidFill>
                  <a:schemeClr val="tx1"/>
                </a:solidFill>
              </a:rPr>
              <a:t>Sector </a:t>
            </a:r>
            <a:r>
              <a:rPr lang="en-GB" b="1" u="sng" dirty="0" err="1">
                <a:solidFill>
                  <a:schemeClr val="tx1"/>
                </a:solidFill>
              </a:rPr>
              <a:t>addysg</a:t>
            </a:r>
            <a:r>
              <a:rPr lang="en-GB" b="1" u="sng" dirty="0">
                <a:solidFill>
                  <a:schemeClr val="tx1"/>
                </a:solidFill>
              </a:rPr>
              <a:t> </a:t>
            </a:r>
            <a:r>
              <a:rPr lang="en-GB" b="1" u="sng" dirty="0" err="1">
                <a:solidFill>
                  <a:schemeClr val="tx1"/>
                </a:solidFill>
              </a:rPr>
              <a:t>bellach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45567743322960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6.5004565124946831E-2"/>
          <c:w val="1"/>
          <c:h val="0.75093209845661257"/>
        </c:manualLayout>
      </c:layout>
      <c:lineChart>
        <c:grouping val="standard"/>
        <c:varyColors val="0"/>
        <c:ser>
          <c:idx val="1"/>
          <c:order val="0"/>
          <c:tx>
            <c:strRef>
              <c:f>Sheet1!$A$8</c:f>
              <c:strCache>
                <c:ptCount val="1"/>
                <c:pt idx="0">
                  <c:v>AB</c:v>
                </c:pt>
              </c:strCache>
            </c:strRef>
          </c:tx>
          <c:spPr>
            <a:ln w="28575" cap="rnd">
              <a:solidFill>
                <a:srgbClr val="09515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95153"/>
              </a:solidFill>
              <a:ln w="9525">
                <a:solidFill>
                  <a:srgbClr val="09515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Sheet1!$B$8:$F$8</c:f>
              <c:numCache>
                <c:formatCode>#,##0</c:formatCode>
                <c:ptCount val="5"/>
                <c:pt idx="0">
                  <c:v>6605</c:v>
                </c:pt>
                <c:pt idx="1">
                  <c:v>6702</c:v>
                </c:pt>
                <c:pt idx="2">
                  <c:v>6785</c:v>
                </c:pt>
                <c:pt idx="3">
                  <c:v>6702</c:v>
                </c:pt>
                <c:pt idx="4">
                  <c:v>6588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A92-4D11-BEA9-BB1E8896472D}"/>
            </c:ext>
          </c:extLst>
        </c:ser>
        <c:ser>
          <c:idx val="2"/>
          <c:order val="1"/>
          <c:tx>
            <c:strRef>
              <c:f>Sheet1!$A$9</c:f>
              <c:strCache>
                <c:ptCount val="1"/>
                <c:pt idx="0">
                  <c:v>GCDAB</c:v>
                </c:pt>
              </c:strCache>
            </c:strRef>
          </c:tx>
          <c:spPr>
            <a:ln w="28575" cap="rnd">
              <a:solidFill>
                <a:srgbClr val="11A6A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1A6A8"/>
              </a:solidFill>
              <a:ln w="9525">
                <a:solidFill>
                  <a:srgbClr val="11A6A8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Sheet1!$B$9:$F$9</c:f>
              <c:numCache>
                <c:formatCode>#,##0</c:formatCode>
                <c:ptCount val="5"/>
                <c:pt idx="0">
                  <c:v>5243</c:v>
                </c:pt>
                <c:pt idx="1">
                  <c:v>5556</c:v>
                </c:pt>
                <c:pt idx="2">
                  <c:v>6182</c:v>
                </c:pt>
                <c:pt idx="3">
                  <c:v>6212</c:v>
                </c:pt>
                <c:pt idx="4">
                  <c:v>5117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A92-4D11-BEA9-BB1E8896472D}"/>
            </c:ext>
          </c:extLst>
        </c:ser>
        <c:ser>
          <c:idx val="3"/>
          <c:order val="2"/>
          <c:tx>
            <c:strRef>
              <c:f>Sheet1!$A$10</c:f>
              <c:strCache>
                <c:ptCount val="1"/>
                <c:pt idx="0">
                  <c:v>DSW</c:v>
                </c:pt>
              </c:strCache>
            </c:strRef>
          </c:tx>
          <c:spPr>
            <a:ln w="28575" cap="rnd">
              <a:solidFill>
                <a:srgbClr val="4EE9E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EE9ED"/>
              </a:solidFill>
              <a:ln w="9525">
                <a:solidFill>
                  <a:srgbClr val="4EE9ED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Sheet1!$B$10:$F$10</c:f>
              <c:numCache>
                <c:formatCode>#,##0</c:formatCode>
                <c:ptCount val="5"/>
                <c:pt idx="0">
                  <c:v>3321</c:v>
                </c:pt>
                <c:pt idx="1">
                  <c:v>3319</c:v>
                </c:pt>
                <c:pt idx="2">
                  <c:v>3327</c:v>
                </c:pt>
                <c:pt idx="3">
                  <c:v>3533</c:v>
                </c:pt>
                <c:pt idx="4">
                  <c:v>3426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A92-4D11-BEA9-BB1E8896472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1922064"/>
        <c:axId val="1901914576"/>
      </c:lineChart>
      <c:catAx>
        <c:axId val="190192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914576"/>
        <c:crosses val="autoZero"/>
        <c:auto val="1"/>
        <c:lblAlgn val="ctr"/>
        <c:lblOffset val="100"/>
        <c:noMultiLvlLbl val="0"/>
      </c:catAx>
      <c:valAx>
        <c:axId val="190191457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90192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37848422974857"/>
          <c:y val="0.91841871576156275"/>
          <c:w val="0.48907627952755905"/>
          <c:h val="7.29371005397605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349490112196604"/>
          <c:y val="5.518261991965279E-3"/>
          <c:w val="0.50890075544963598"/>
          <c:h val="0.98531427017297557"/>
        </c:manualLayout>
      </c:layout>
      <c:doughnutChart>
        <c:varyColors val="1"/>
        <c:ser>
          <c:idx val="0"/>
          <c:order val="0"/>
          <c:tx>
            <c:strRef>
              <c:f>ITE!$S$20</c:f>
              <c:strCache>
                <c:ptCount val="1"/>
                <c:pt idx="0">
                  <c:v>Male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07-45EC-B1E9-7E26D74A206F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07-45EC-B1E9-7E26D74A206F}"/>
              </c:ext>
            </c:extLst>
          </c:dPt>
          <c:dLbls>
            <c:dLbl>
              <c:idx val="0"/>
              <c:layout>
                <c:manualLayout>
                  <c:x val="-3.1454533446886361E-2"/>
                  <c:y val="2.475717769885755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07-45EC-B1E9-7E26D74A206F}"/>
                </c:ext>
              </c:extLst>
            </c:dLbl>
            <c:dLbl>
              <c:idx val="1"/>
              <c:layout>
                <c:manualLayout>
                  <c:x val="1.15778252229661E-2"/>
                  <c:y val="-2.3558255958238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07-45EC-B1E9-7E26D74A20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ITE!$T$19:$U$19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ITE!$T$20:$U$20</c:f>
              <c:numCache>
                <c:formatCode>0.0%</c:formatCode>
                <c:ptCount val="2"/>
                <c:pt idx="0">
                  <c:v>0.76200000000000001</c:v>
                </c:pt>
                <c:pt idx="1">
                  <c:v>0.23799999999999999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07-45EC-B1E9-7E26D74A206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325449473122196E-2"/>
          <c:y val="0.24342021514553785"/>
          <c:w val="0.22280379223444358"/>
          <c:h val="0.530757390045952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9.7628411542189014E-2"/>
          <c:w val="1"/>
          <c:h val="0.7136461687560571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ITE!$K$43</c:f>
              <c:strCache>
                <c:ptCount val="1"/>
                <c:pt idx="0">
                  <c:v>ITE Passes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ITE!$L$41:$O$41</c:f>
              <c:strCache>
                <c:ptCount val="4"/>
                <c:pt idx="0">
                  <c:v>Dan 30</c:v>
                </c:pt>
                <c:pt idx="1">
                  <c:v>30 i 39</c:v>
                </c:pt>
                <c:pt idx="2">
                  <c:v>40 i 49</c:v>
                </c:pt>
                <c:pt idx="3">
                  <c:v>50+</c:v>
                </c:pt>
              </c:strCache>
            </c:strRef>
          </c:cat>
          <c:val>
            <c:numRef>
              <c:f>ITE!$L$43:$O$43</c:f>
              <c:numCache>
                <c:formatCode>0.0%</c:formatCode>
                <c:ptCount val="4"/>
                <c:pt idx="0">
                  <c:v>0.88300000000000001</c:v>
                </c:pt>
                <c:pt idx="1">
                  <c:v>7.9000000000000001E-2</c:v>
                </c:pt>
                <c:pt idx="2">
                  <c:v>3.1E-2</c:v>
                </c:pt>
                <c:pt idx="3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D3-4C96-ADC9-2278CB295B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247084736"/>
        <c:axId val="124708515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ITE!$K$42</c15:sqref>
                        </c15:formulaRef>
                      </c:ext>
                    </c:extLst>
                    <c:strCache>
                      <c:ptCount val="1"/>
                      <c:pt idx="0">
                        <c:v>ITE Passes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ITE!$L$41:$O$41</c15:sqref>
                        </c15:formulaRef>
                      </c:ext>
                    </c:extLst>
                    <c:strCache>
                      <c:ptCount val="4"/>
                      <c:pt idx="0">
                        <c:v>Dan 30</c:v>
                      </c:pt>
                      <c:pt idx="1">
                        <c:v>30 i 39</c:v>
                      </c:pt>
                      <c:pt idx="2">
                        <c:v>40 i 49</c:v>
                      </c:pt>
                      <c:pt idx="3">
                        <c:v>50+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ITE!$L$42:$O$42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804</c:v>
                      </c:pt>
                      <c:pt idx="1">
                        <c:v>72</c:v>
                      </c:pt>
                      <c:pt idx="2">
                        <c:v>28</c:v>
                      </c:pt>
                      <c:pt idx="3">
                        <c:v>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48D3-4C96-ADC9-2278CB295B0A}"/>
                  </c:ext>
                </c:extLst>
              </c15:ser>
            </c15:filteredBarSeries>
          </c:ext>
        </c:extLst>
      </c:barChart>
      <c:catAx>
        <c:axId val="124708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7085152"/>
        <c:crosses val="autoZero"/>
        <c:auto val="1"/>
        <c:lblAlgn val="ctr"/>
        <c:lblOffset val="100"/>
        <c:noMultiLvlLbl val="0"/>
      </c:catAx>
      <c:valAx>
        <c:axId val="124708515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708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2.2049789256131103E-2"/>
          <c:w val="0.98879743165391687"/>
          <c:h val="0.67039802768654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ITE!$K$21</c:f>
              <c:strCache>
                <c:ptCount val="1"/>
                <c:pt idx="0">
                  <c:v>Hyfforddi cynradd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ITE!$L$21:$P$21</c:f>
              <c:numCache>
                <c:formatCode>General</c:formatCode>
                <c:ptCount val="5"/>
                <c:pt idx="0">
                  <c:v>627</c:v>
                </c:pt>
                <c:pt idx="1">
                  <c:v>627</c:v>
                </c:pt>
                <c:pt idx="2">
                  <c:v>676</c:v>
                </c:pt>
                <c:pt idx="3">
                  <c:v>636</c:v>
                </c:pt>
                <c:pt idx="4">
                  <c:v>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B1-41B7-A2FE-C70EBE7B823A}"/>
            </c:ext>
          </c:extLst>
        </c:ser>
        <c:ser>
          <c:idx val="1"/>
          <c:order val="1"/>
          <c:tx>
            <c:strRef>
              <c:f>ITE!$K$22</c:f>
              <c:strCache>
                <c:ptCount val="1"/>
                <c:pt idx="0">
                  <c:v>Hyfforddi uwchradd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ITE!$L$22:$P$22</c:f>
              <c:numCache>
                <c:formatCode>General</c:formatCode>
                <c:ptCount val="5"/>
                <c:pt idx="0">
                  <c:v>604</c:v>
                </c:pt>
                <c:pt idx="1">
                  <c:v>504</c:v>
                </c:pt>
                <c:pt idx="2">
                  <c:v>378</c:v>
                </c:pt>
                <c:pt idx="3">
                  <c:v>369</c:v>
                </c:pt>
                <c:pt idx="4">
                  <c:v>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B1-41B7-A2FE-C70EBE7B823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42499488"/>
        <c:axId val="1242499072"/>
      </c:barChart>
      <c:lineChart>
        <c:grouping val="standard"/>
        <c:varyColors val="0"/>
        <c:ser>
          <c:idx val="2"/>
          <c:order val="2"/>
          <c:tx>
            <c:strRef>
              <c:f>ITE!$K$23</c:f>
              <c:strCache>
                <c:ptCount val="1"/>
                <c:pt idx="0">
                  <c:v>Cyfanswm pasiau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ITE!$L$23:$P$23</c:f>
              <c:numCache>
                <c:formatCode>#,##0</c:formatCode>
                <c:ptCount val="5"/>
                <c:pt idx="0">
                  <c:v>1231</c:v>
                </c:pt>
                <c:pt idx="1">
                  <c:v>1131</c:v>
                </c:pt>
                <c:pt idx="2">
                  <c:v>1054</c:v>
                </c:pt>
                <c:pt idx="3">
                  <c:v>1005</c:v>
                </c:pt>
                <c:pt idx="4" formatCode="General">
                  <c:v>911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7B1-41B7-A2FE-C70EBE7B823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42499488"/>
        <c:axId val="1242499072"/>
      </c:lineChart>
      <c:catAx>
        <c:axId val="12424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2499072"/>
        <c:crosses val="autoZero"/>
        <c:auto val="1"/>
        <c:lblAlgn val="ctr"/>
        <c:lblOffset val="100"/>
        <c:noMultiLvlLbl val="0"/>
      </c:catAx>
      <c:valAx>
        <c:axId val="124249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4249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893806740311235E-2"/>
          <c:y val="0.87502290839125785"/>
          <c:w val="0.96312561835176536"/>
          <c:h val="0.124977091608742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077825238908757"/>
          <c:y val="6.0985786686743376E-3"/>
          <c:w val="0.50947630532314903"/>
          <c:h val="0.98642883381807556"/>
        </c:manualLayout>
      </c:layout>
      <c:doughnutChart>
        <c:varyColors val="1"/>
        <c:ser>
          <c:idx val="0"/>
          <c:order val="0"/>
          <c:tx>
            <c:strRef>
              <c:f>ITE!$S$17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5A-4BCD-A0E6-FF130FC46A0A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5A-4BCD-A0E6-FF130FC46A0A}"/>
              </c:ext>
            </c:extLst>
          </c:dPt>
          <c:dLbls>
            <c:dLbl>
              <c:idx val="0"/>
              <c:layout>
                <c:manualLayout>
                  <c:x val="-1.6756433273488927E-2"/>
                  <c:y val="1.53005796497455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5A-4BCD-A0E6-FF130FC46A0A}"/>
                </c:ext>
              </c:extLst>
            </c:dLbl>
            <c:dLbl>
              <c:idx val="1"/>
              <c:layout>
                <c:manualLayout>
                  <c:x val="7.1813285457809697E-3"/>
                  <c:y val="-1.8929006491375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5A-4BCD-A0E6-FF130FC46A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ITE!$T$16:$U$16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ITE!$T$17:$U$17</c:f>
              <c:numCache>
                <c:formatCode>0.0%</c:formatCode>
                <c:ptCount val="2"/>
                <c:pt idx="0">
                  <c:v>0.81599999999999995</c:v>
                </c:pt>
                <c:pt idx="1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5A-4BCD-A0E6-FF130FC46A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2303584492350854E-2"/>
          <c:y val="0.22730955732263869"/>
          <c:w val="0.22698549693126044"/>
          <c:h val="0.566492127131380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742646414563915E-5"/>
          <c:y val="4.7138636867855348E-2"/>
          <c:w val="0.99990828109727092"/>
          <c:h val="0.840806389462990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ITE!$A$17</c:f>
              <c:strCache>
                <c:ptCount val="1"/>
                <c:pt idx="0">
                  <c:v>OU Passes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ITE!$B$15:$E$15</c:f>
              <c:strCache>
                <c:ptCount val="4"/>
                <c:pt idx="0">
                  <c:v>Dan 30</c:v>
                </c:pt>
                <c:pt idx="1">
                  <c:v>30 i 39</c:v>
                </c:pt>
                <c:pt idx="2">
                  <c:v>40 i 49</c:v>
                </c:pt>
                <c:pt idx="3">
                  <c:v>50+</c:v>
                </c:pt>
              </c:strCache>
            </c:strRef>
          </c:cat>
          <c:val>
            <c:numRef>
              <c:f>ITE!$B$17:$E$17</c:f>
              <c:numCache>
                <c:formatCode>0.0%</c:formatCode>
                <c:ptCount val="4"/>
                <c:pt idx="0">
                  <c:v>0.377</c:v>
                </c:pt>
                <c:pt idx="1">
                  <c:v>0.38500000000000001</c:v>
                </c:pt>
                <c:pt idx="2">
                  <c:v>0.18</c:v>
                </c:pt>
                <c:pt idx="3">
                  <c:v>5.7000000000000002E-2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2F-4D0C-85BD-3651AF04E54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47084736"/>
        <c:axId val="1247085152"/>
      </c:barChart>
      <c:catAx>
        <c:axId val="124708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7085152"/>
        <c:crosses val="autoZero"/>
        <c:auto val="1"/>
        <c:lblAlgn val="ctr"/>
        <c:lblOffset val="100"/>
        <c:noMultiLvlLbl val="0"/>
      </c:catAx>
      <c:valAx>
        <c:axId val="124708515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708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973771227963656E-3"/>
          <c:y val="0"/>
          <c:w val="0.51534939742843244"/>
          <c:h val="0.87254444289393918"/>
        </c:manualLayout>
      </c:layout>
      <c:doughnutChart>
        <c:varyColors val="1"/>
        <c:ser>
          <c:idx val="0"/>
          <c:order val="0"/>
          <c:tx>
            <c:strRef>
              <c:f>ITE!$J$17</c:f>
              <c:strCache>
                <c:ptCount val="1"/>
                <c:pt idx="0">
                  <c:v>Female</c:v>
                </c:pt>
              </c:strCache>
            </c:strRef>
          </c:tx>
          <c:spPr>
            <a:ln w="19050"/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D19-4718-B6AD-F227154C786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D19-4718-B6AD-F227154C786B}"/>
              </c:ext>
            </c:extLst>
          </c:dPt>
          <c:dLbls>
            <c:dLbl>
              <c:idx val="0"/>
              <c:layout>
                <c:manualLayout>
                  <c:x val="-0.11019907228379371"/>
                  <c:y val="3.06219243822173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19-4718-B6AD-F227154C786B}"/>
                </c:ext>
              </c:extLst>
            </c:dLbl>
            <c:dLbl>
              <c:idx val="1"/>
              <c:layout>
                <c:manualLayout>
                  <c:x val="8.1879006906201719E-3"/>
                  <c:y val="-9.25929672583452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19-4718-B6AD-F227154C78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ITE!$K$16:$L$16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ITE!$K$17:$L$17</c:f>
              <c:numCache>
                <c:formatCode>0.0%</c:formatCode>
                <c:ptCount val="2"/>
                <c:pt idx="0">
                  <c:v>0.81499999999999995</c:v>
                </c:pt>
                <c:pt idx="1">
                  <c:v>0.185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19-4718-B6AD-F227154C78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713418092998419E-4"/>
          <c:y val="0.88117584972992757"/>
          <c:w val="0.48691585423171779"/>
          <c:h val="0.117659932676833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1.286179233765409E-4"/>
          <c:w val="0.56929291607616272"/>
          <c:h val="0.88020245265001484"/>
        </c:manualLayout>
      </c:layout>
      <c:doughnutChart>
        <c:varyColors val="1"/>
        <c:ser>
          <c:idx val="0"/>
          <c:order val="0"/>
          <c:tx>
            <c:strRef>
              <c:f>ITE!$O$17</c:f>
              <c:strCache>
                <c:ptCount val="1"/>
                <c:pt idx="0">
                  <c:v>Male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47-4454-B70F-83C96D8E6001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47-4454-B70F-83C96D8E6001}"/>
              </c:ext>
            </c:extLst>
          </c:dPt>
          <c:dLbls>
            <c:dLbl>
              <c:idx val="0"/>
              <c:layout>
                <c:manualLayout>
                  <c:x val="-0.14105738196249554"/>
                  <c:y val="0.217222617834718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D47-4454-B70F-83C96D8E6001}"/>
                </c:ext>
              </c:extLst>
            </c:dLbl>
            <c:dLbl>
              <c:idx val="1"/>
              <c:layout>
                <c:manualLayout>
                  <c:x val="8.8160863726559707E-2"/>
                  <c:y val="-0.188259602123422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47-4454-B70F-83C96D8E60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ITE!$P$16:$Q$16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ITE!$P$17:$Q$17</c:f>
              <c:numCache>
                <c:formatCode>0.0%</c:formatCode>
                <c:ptCount val="2"/>
                <c:pt idx="0">
                  <c:v>0.56799999999999995</c:v>
                </c:pt>
                <c:pt idx="1">
                  <c:v>0.432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47-4454-B70F-83C96D8E60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634901511739182"/>
          <c:w val="0.46031358844257314"/>
          <c:h val="0.12987787781269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7457285551564E-2"/>
          <c:y val="0.11472173302180487"/>
          <c:w val="0.98625427144484357"/>
          <c:h val="0.6997981125334201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ITE!$A$14</c:f>
              <c:strCache>
                <c:ptCount val="1"/>
                <c:pt idx="0">
                  <c:v>Hyfforddi cynradd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ITE!$B$14:$E$14</c:f>
              <c:numCache>
                <c:formatCode>General</c:formatCode>
                <c:ptCount val="4"/>
                <c:pt idx="0">
                  <c:v>76</c:v>
                </c:pt>
                <c:pt idx="1">
                  <c:v>95</c:v>
                </c:pt>
                <c:pt idx="2">
                  <c:v>87</c:v>
                </c:pt>
                <c:pt idx="3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9C-49CF-BCD1-C70E103BD445}"/>
            </c:ext>
          </c:extLst>
        </c:ser>
        <c:ser>
          <c:idx val="1"/>
          <c:order val="1"/>
          <c:tx>
            <c:strRef>
              <c:f>ITE!$A$15</c:f>
              <c:strCache>
                <c:ptCount val="1"/>
                <c:pt idx="0">
                  <c:v>Hyfforddi uwchradd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ITE!$B$15:$E$15</c:f>
              <c:numCache>
                <c:formatCode>General</c:formatCode>
                <c:ptCount val="4"/>
                <c:pt idx="0">
                  <c:v>29</c:v>
                </c:pt>
                <c:pt idx="1">
                  <c:v>35</c:v>
                </c:pt>
                <c:pt idx="2">
                  <c:v>34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9C-49CF-BCD1-C70E103BD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42499488"/>
        <c:axId val="1242499072"/>
      </c:barChart>
      <c:lineChart>
        <c:grouping val="standard"/>
        <c:varyColors val="0"/>
        <c:ser>
          <c:idx val="2"/>
          <c:order val="2"/>
          <c:tx>
            <c:strRef>
              <c:f>ITE!$A$16</c:f>
              <c:strCache>
                <c:ptCount val="1"/>
                <c:pt idx="0">
                  <c:v>Cyfanswm pasiau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ITE!$B$16:$E$16</c:f>
              <c:numCache>
                <c:formatCode>General</c:formatCode>
                <c:ptCount val="4"/>
                <c:pt idx="0">
                  <c:v>105</c:v>
                </c:pt>
                <c:pt idx="1">
                  <c:v>130</c:v>
                </c:pt>
                <c:pt idx="2">
                  <c:v>121</c:v>
                </c:pt>
                <c:pt idx="3">
                  <c:v>122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69C-49CF-BCD1-C70E103BD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2499488"/>
        <c:axId val="1242499072"/>
      </c:lineChart>
      <c:catAx>
        <c:axId val="12424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2499072"/>
        <c:crosses val="autoZero"/>
        <c:auto val="1"/>
        <c:lblAlgn val="ctr"/>
        <c:lblOffset val="100"/>
        <c:noMultiLvlLbl val="0"/>
      </c:catAx>
      <c:valAx>
        <c:axId val="124249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4249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458146208168411E-2"/>
          <c:y val="0.92039425877842262"/>
          <c:w val="0.97032801175872585"/>
          <c:h val="7.96057412215773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0"/>
          <c:w val="0.9770833333333333"/>
          <c:h val="0.87964507342600318"/>
        </c:manualLayout>
      </c:layout>
      <c:lineChart>
        <c:grouping val="standard"/>
        <c:varyColors val="0"/>
        <c:ser>
          <c:idx val="0"/>
          <c:order val="0"/>
          <c:tx>
            <c:strRef>
              <c:f>NQT!$A$2</c:f>
              <c:strCache>
                <c:ptCount val="1"/>
                <c:pt idx="0">
                  <c:v>Number of NQTs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2.9330790682414773E-2"/>
                  <c:y val="-8.02081510644502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83-4DA5-BDA7-0AA4181F3A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NQT!$B$2:$K$2</c:f>
              <c:numCache>
                <c:formatCode>#,##0</c:formatCode>
                <c:ptCount val="10"/>
                <c:pt idx="0">
                  <c:v>1228</c:v>
                </c:pt>
                <c:pt idx="1">
                  <c:v>1149</c:v>
                </c:pt>
                <c:pt idx="2">
                  <c:v>1207</c:v>
                </c:pt>
                <c:pt idx="3">
                  <c:v>1165</c:v>
                </c:pt>
                <c:pt idx="4">
                  <c:v>1160</c:v>
                </c:pt>
                <c:pt idx="5">
                  <c:v>1186</c:v>
                </c:pt>
                <c:pt idx="6">
                  <c:v>1475</c:v>
                </c:pt>
                <c:pt idx="7">
                  <c:v>1366</c:v>
                </c:pt>
                <c:pt idx="8">
                  <c:v>1258</c:v>
                </c:pt>
                <c:pt idx="9">
                  <c:v>1155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83-4DA5-BDA7-0AA4181F3A0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1600"/>
          <c:min val="1000"/>
        </c:scaling>
        <c:delete val="1"/>
        <c:axPos val="l"/>
        <c:numFmt formatCode="#,##0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065956418927507E-2"/>
          <c:y val="0"/>
          <c:w val="0.97509955306721852"/>
          <c:h val="0.85092054933896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NQT!$C$16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NQT!$B$17:$B$18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NQT!$C$17:$C$18</c:f>
              <c:numCache>
                <c:formatCode>0.0%</c:formatCode>
                <c:ptCount val="2"/>
                <c:pt idx="0">
                  <c:v>0.33200000000000002</c:v>
                </c:pt>
                <c:pt idx="1">
                  <c:v>0.26500000000000001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FD-49E7-9C73-A6307A208EF9}"/>
            </c:ext>
          </c:extLst>
        </c:ser>
        <c:ser>
          <c:idx val="1"/>
          <c:order val="1"/>
          <c:tx>
            <c:strRef>
              <c:f>NQT!$D$16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NQT!$B$17:$B$18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NQT!$D$17:$D$18</c:f>
              <c:numCache>
                <c:formatCode>0.0%</c:formatCode>
                <c:ptCount val="2"/>
                <c:pt idx="0">
                  <c:v>0.66800000000000004</c:v>
                </c:pt>
                <c:pt idx="1">
                  <c:v>0.73499999999999999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FD-49E7-9C73-A6307A208EF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44820880"/>
        <c:axId val="1280502192"/>
      </c:barChart>
      <c:catAx>
        <c:axId val="124482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80502192"/>
        <c:crosses val="autoZero"/>
        <c:auto val="1"/>
        <c:lblAlgn val="ctr"/>
        <c:lblOffset val="100"/>
        <c:noMultiLvlLbl val="0"/>
      </c:catAx>
      <c:valAx>
        <c:axId val="128050219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482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13693208713047"/>
          <c:y val="0.93504967971576836"/>
          <c:w val="0.47043066575590298"/>
          <c:h val="6.3750294210937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baseline="0" dirty="0">
                <a:solidFill>
                  <a:schemeClr val="tx1"/>
                </a:solidFill>
              </a:rPr>
              <a:t>Sector </a:t>
            </a:r>
            <a:r>
              <a:rPr lang="en-GB" b="1" u="sng" baseline="0" dirty="0" err="1">
                <a:solidFill>
                  <a:schemeClr val="tx1"/>
                </a:solidFill>
              </a:rPr>
              <a:t>ieuenctid</a:t>
            </a:r>
            <a:r>
              <a:rPr lang="en-GB" b="1" u="sng" baseline="0" dirty="0">
                <a:solidFill>
                  <a:schemeClr val="tx1"/>
                </a:solidFill>
              </a:rPr>
              <a:t> </a:t>
            </a:r>
            <a:r>
              <a:rPr lang="en-GB" b="1" u="sng" baseline="0" dirty="0" err="1">
                <a:solidFill>
                  <a:schemeClr val="tx1"/>
                </a:solidFill>
              </a:rPr>
              <a:t>cymwys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590833333333334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4656677589614029E-2"/>
          <c:w val="1"/>
          <c:h val="0.733417339970482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Sheet1!$A$16</c:f>
              <c:strCache>
                <c:ptCount val="1"/>
                <c:pt idx="0">
                  <c:v>GIC</c:v>
                </c:pt>
              </c:strCache>
            </c:strRef>
          </c:tx>
          <c:spPr>
            <a:ln w="28575" cap="rnd">
              <a:solidFill>
                <a:srgbClr val="FF6D6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6D62"/>
              </a:solidFill>
              <a:ln w="9525">
                <a:solidFill>
                  <a:srgbClr val="FF6D6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Sheet1!$B$15:$F$15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Sheet1!$B$16:$F$16</c:f>
              <c:numCache>
                <c:formatCode>#,##0</c:formatCode>
                <c:ptCount val="5"/>
                <c:pt idx="0">
                  <c:v>433</c:v>
                </c:pt>
                <c:pt idx="1">
                  <c:v>425</c:v>
                </c:pt>
                <c:pt idx="2">
                  <c:v>447</c:v>
                </c:pt>
                <c:pt idx="3">
                  <c:v>423</c:v>
                </c:pt>
                <c:pt idx="4">
                  <c:v>468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2C-44C5-8A4C-5AFA9AD438C3}"/>
            </c:ext>
          </c:extLst>
        </c:ser>
        <c:ser>
          <c:idx val="1"/>
          <c:order val="1"/>
          <c:tx>
            <c:strRef>
              <c:f>Sheet1!$A$17</c:f>
              <c:strCache>
                <c:ptCount val="1"/>
                <c:pt idx="0">
                  <c:v>GCIC</c:v>
                </c:pt>
              </c:strCache>
            </c:strRef>
          </c:tx>
          <c:spPr>
            <a:ln w="28575" cap="rnd">
              <a:solidFill>
                <a:srgbClr val="750A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50A00"/>
              </a:solidFill>
              <a:ln w="9525">
                <a:solidFill>
                  <a:srgbClr val="750A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Sheet1!$B$15:$F$15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Sheet1!$B$17:$F$17</c:f>
              <c:numCache>
                <c:formatCode>#,##0</c:formatCode>
                <c:ptCount val="5"/>
                <c:pt idx="0">
                  <c:v>704</c:v>
                </c:pt>
                <c:pt idx="1">
                  <c:v>676</c:v>
                </c:pt>
                <c:pt idx="2">
                  <c:v>687</c:v>
                </c:pt>
                <c:pt idx="3">
                  <c:v>699</c:v>
                </c:pt>
                <c:pt idx="4">
                  <c:v>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2C-44C5-8A4C-5AFA9AD438C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2339296"/>
        <c:axId val="312344704"/>
      </c:lineChart>
      <c:catAx>
        <c:axId val="31233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12344704"/>
        <c:crosses val="autoZero"/>
        <c:auto val="1"/>
        <c:lblAlgn val="ctr"/>
        <c:lblOffset val="100"/>
        <c:noMultiLvlLbl val="0"/>
      </c:catAx>
      <c:valAx>
        <c:axId val="312344704"/>
        <c:scaling>
          <c:orientation val="minMax"/>
          <c:min val="300"/>
        </c:scaling>
        <c:delete val="1"/>
        <c:axPos val="l"/>
        <c:numFmt formatCode="#,##0" sourceLinked="1"/>
        <c:majorTickMark val="out"/>
        <c:minorTickMark val="none"/>
        <c:tickLblPos val="nextTo"/>
        <c:crossAx val="3123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177263779527561"/>
          <c:y val="0.92084757125552485"/>
          <c:w val="0.19228789370078739"/>
          <c:h val="7.0644124872721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512631233595801E-2"/>
          <c:y val="5.3361928838501014E-4"/>
          <c:w val="0.97968405511811019"/>
          <c:h val="0.849297255086147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NQT!$C$16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NQT!$B$20:$B$21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NQT!$C$20:$C$21</c:f>
              <c:numCache>
                <c:formatCode>0.0%</c:formatCode>
                <c:ptCount val="2"/>
                <c:pt idx="0">
                  <c:v>0.16400000000000001</c:v>
                </c:pt>
                <c:pt idx="1">
                  <c:v>9.9000000000000005E-2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BF-4D7A-BCB8-84C69DD9D9C6}"/>
            </c:ext>
          </c:extLst>
        </c:ser>
        <c:ser>
          <c:idx val="1"/>
          <c:order val="1"/>
          <c:tx>
            <c:strRef>
              <c:f>NQT!$D$16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NQT!$B$20:$B$21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NQT!$D$20:$D$21</c:f>
              <c:numCache>
                <c:formatCode>0.0%</c:formatCode>
                <c:ptCount val="2"/>
                <c:pt idx="0">
                  <c:v>0.83599999999999997</c:v>
                </c:pt>
                <c:pt idx="1">
                  <c:v>0.90100000000000002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BF-4D7A-BCB8-84C69DD9D9C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44820880"/>
        <c:axId val="1280502192"/>
      </c:barChart>
      <c:catAx>
        <c:axId val="124482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80502192"/>
        <c:crosses val="autoZero"/>
        <c:auto val="1"/>
        <c:lblAlgn val="ctr"/>
        <c:lblOffset val="100"/>
        <c:noMultiLvlLbl val="0"/>
      </c:catAx>
      <c:valAx>
        <c:axId val="128050219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482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611294471528764"/>
          <c:y val="0.93553470981086584"/>
          <c:w val="0.41281042771431592"/>
          <c:h val="6.4465290189134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40936626486025E-3"/>
          <c:y val="3.5381507371611692E-2"/>
          <c:w val="0.99285906337351393"/>
          <c:h val="0.853106076480893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NQT!$I$22</c:f>
              <c:strCache>
                <c:ptCount val="1"/>
                <c:pt idx="0">
                  <c:v>ANG cyflenwi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NQT!$J$22:$N$22</c:f>
              <c:numCache>
                <c:formatCode>0.0%</c:formatCode>
                <c:ptCount val="5"/>
                <c:pt idx="0">
                  <c:v>0.33100000000000002</c:v>
                </c:pt>
                <c:pt idx="1">
                  <c:v>0.214</c:v>
                </c:pt>
                <c:pt idx="2">
                  <c:v>0.28199999999999997</c:v>
                </c:pt>
                <c:pt idx="3">
                  <c:v>0.36199999999999999</c:v>
                </c:pt>
                <c:pt idx="4">
                  <c:v>0.35399999999999998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FF-4ED0-9C09-75BB332F02F6}"/>
            </c:ext>
          </c:extLst>
        </c:ser>
        <c:ser>
          <c:idx val="1"/>
          <c:order val="1"/>
          <c:tx>
            <c:strRef>
              <c:f>NQT!$I$23</c:f>
              <c:strCache>
                <c:ptCount val="1"/>
                <c:pt idx="0">
                  <c:v>ANG wedi’i chyflogi llawn amser*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NQT!$J$23:$N$23</c:f>
              <c:numCache>
                <c:formatCode>0.0%</c:formatCode>
                <c:ptCount val="5"/>
                <c:pt idx="0">
                  <c:v>0.51300000000000001</c:v>
                </c:pt>
                <c:pt idx="1">
                  <c:v>0.63300000000000001</c:v>
                </c:pt>
                <c:pt idx="2">
                  <c:v>0.54300000000000004</c:v>
                </c:pt>
                <c:pt idx="3">
                  <c:v>0.503</c:v>
                </c:pt>
                <c:pt idx="4">
                  <c:v>0.48099999999999998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FF-4ED0-9C09-75BB332F02F6}"/>
            </c:ext>
          </c:extLst>
        </c:ser>
        <c:ser>
          <c:idx val="2"/>
          <c:order val="2"/>
          <c:tx>
            <c:strRef>
              <c:f>NQT!$I$24</c:f>
              <c:strCache>
                <c:ptCount val="1"/>
                <c:pt idx="0">
                  <c:v>Holl athrawon cyflenwi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NQT!$J$24:$N$24</c:f>
              <c:numCache>
                <c:formatCode>0.0%</c:formatCode>
                <c:ptCount val="5"/>
                <c:pt idx="0">
                  <c:v>0.121</c:v>
                </c:pt>
                <c:pt idx="1">
                  <c:v>0.115</c:v>
                </c:pt>
                <c:pt idx="2">
                  <c:v>0.108</c:v>
                </c:pt>
                <c:pt idx="3">
                  <c:v>0.113</c:v>
                </c:pt>
                <c:pt idx="4">
                  <c:v>0.114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FF-4ED0-9C09-75BB332F02F6}"/>
            </c:ext>
          </c:extLst>
        </c:ser>
        <c:ser>
          <c:idx val="3"/>
          <c:order val="3"/>
          <c:tx>
            <c:strRef>
              <c:f>NQT!$I$25</c:f>
              <c:strCache>
                <c:ptCount val="1"/>
                <c:pt idx="0">
                  <c:v>Holl athrawon wedi’i chyflogi llawn amser*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NQT!$J$25:$N$25</c:f>
              <c:numCache>
                <c:formatCode>0.0%</c:formatCode>
                <c:ptCount val="5"/>
                <c:pt idx="0">
                  <c:v>0.76800000000000002</c:v>
                </c:pt>
                <c:pt idx="1">
                  <c:v>0.76600000000000001</c:v>
                </c:pt>
                <c:pt idx="2">
                  <c:v>0.76900000000000002</c:v>
                </c:pt>
                <c:pt idx="3">
                  <c:v>0.76</c:v>
                </c:pt>
                <c:pt idx="4">
                  <c:v>0.747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FF-4ED0-9C09-75BB332F02F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10"/>
        <c:axId val="1390425536"/>
        <c:axId val="1390427200"/>
      </c:barChart>
      <c:catAx>
        <c:axId val="1390425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90427200"/>
        <c:crosses val="autoZero"/>
        <c:auto val="1"/>
        <c:lblAlgn val="ctr"/>
        <c:lblOffset val="100"/>
        <c:noMultiLvlLbl val="0"/>
      </c:catAx>
      <c:valAx>
        <c:axId val="139042720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39042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804782149662964E-2"/>
          <c:y val="0.94631289440531718"/>
          <c:w val="0.94431278776831529"/>
          <c:h val="4.79483282394928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4308911151648358"/>
        </c:manualLayout>
      </c:layout>
      <c:lineChart>
        <c:grouping val="standard"/>
        <c:varyColors val="0"/>
        <c:ser>
          <c:idx val="0"/>
          <c:order val="0"/>
          <c:tx>
            <c:strRef>
              <c:f>Supply!$A$8</c:f>
              <c:strCache>
                <c:ptCount val="1"/>
                <c:pt idx="0">
                  <c:v>Supply TEA</c:v>
                </c:pt>
              </c:strCache>
            </c:strRef>
          </c:tx>
          <c:spPr>
            <a:ln w="28575" cap="rnd">
              <a:solidFill>
                <a:schemeClr val="bg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bg2">
                    <a:lumMod val="40000"/>
                    <a:lumOff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Supply!$B$7:$K$7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Supply!$B$8:$K$8</c:f>
              <c:numCache>
                <c:formatCode>0.0%</c:formatCode>
                <c:ptCount val="10"/>
                <c:pt idx="0">
                  <c:v>0.129</c:v>
                </c:pt>
                <c:pt idx="1">
                  <c:v>0.13100000000000001</c:v>
                </c:pt>
                <c:pt idx="2">
                  <c:v>0.13100000000000001</c:v>
                </c:pt>
                <c:pt idx="3">
                  <c:v>0.13400000000000001</c:v>
                </c:pt>
                <c:pt idx="4">
                  <c:v>0.13200000000000001</c:v>
                </c:pt>
                <c:pt idx="5">
                  <c:v>0.121</c:v>
                </c:pt>
                <c:pt idx="6">
                  <c:v>0.115</c:v>
                </c:pt>
                <c:pt idx="7">
                  <c:v>0.108</c:v>
                </c:pt>
                <c:pt idx="8">
                  <c:v>0.113</c:v>
                </c:pt>
                <c:pt idx="9">
                  <c:v>0.114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41-445D-829C-A0D2C956229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in val="8.0000000000000016E-2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958747656488914E-2"/>
          <c:y val="2.4567505928328768E-2"/>
          <c:w val="0.96937877296587927"/>
          <c:h val="0.8173737598029228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Supply!$B$11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Supply!$A$12:$A$13</c:f>
              <c:strCache>
                <c:ptCount val="2"/>
                <c:pt idx="0">
                  <c:v>Athro ysgol gyflenwi</c:v>
                </c:pt>
                <c:pt idx="1">
                  <c:v>Holl athrawon ysgol</c:v>
                </c:pt>
              </c:strCache>
            </c:strRef>
          </c:cat>
          <c:val>
            <c:numRef>
              <c:f>Supply!$B$12:$B$13</c:f>
              <c:numCache>
                <c:formatCode>0.0%</c:formatCode>
                <c:ptCount val="2"/>
                <c:pt idx="0">
                  <c:v>0.78700000000000003</c:v>
                </c:pt>
                <c:pt idx="1">
                  <c:v>0.75800000000000001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F3-46E9-BD36-4B19BA0529D3}"/>
            </c:ext>
          </c:extLst>
        </c:ser>
        <c:ser>
          <c:idx val="1"/>
          <c:order val="1"/>
          <c:tx>
            <c:strRef>
              <c:f>Supply!$C$11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Supply!$A$12:$A$13</c:f>
              <c:strCache>
                <c:ptCount val="2"/>
                <c:pt idx="0">
                  <c:v>Athro ysgol gyflenwi</c:v>
                </c:pt>
                <c:pt idx="1">
                  <c:v>Holl athrawon ysgol</c:v>
                </c:pt>
              </c:strCache>
            </c:strRef>
          </c:cat>
          <c:val>
            <c:numRef>
              <c:f>Supply!$C$12:$C$13</c:f>
              <c:numCache>
                <c:formatCode>0.0%</c:formatCode>
                <c:ptCount val="2"/>
                <c:pt idx="0">
                  <c:v>0.21199999999999999</c:v>
                </c:pt>
                <c:pt idx="1">
                  <c:v>0.24199999999999999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F3-46E9-BD36-4B19BA0529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84848"/>
        <c:axId val="1209996496"/>
      </c:barChart>
      <c:catAx>
        <c:axId val="120998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6496"/>
        <c:crosses val="autoZero"/>
        <c:auto val="1"/>
        <c:lblAlgn val="ctr"/>
        <c:lblOffset val="100"/>
        <c:noMultiLvlLbl val="0"/>
      </c:catAx>
      <c:valAx>
        <c:axId val="12099964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8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093658032077919"/>
          <c:y val="0.91507471045719702"/>
          <c:w val="0.38464604276258324"/>
          <c:h val="7.9137775842761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676514850708609"/>
          <c:h val="0.92737789221475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Supply!$A$25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Supply!$B$25:$F$25</c:f>
              <c:numCache>
                <c:formatCode>0.0%</c:formatCode>
                <c:ptCount val="5"/>
                <c:pt idx="0">
                  <c:v>0.219</c:v>
                </c:pt>
                <c:pt idx="1">
                  <c:v>0.22600000000000001</c:v>
                </c:pt>
                <c:pt idx="2">
                  <c:v>0.22700000000000001</c:v>
                </c:pt>
                <c:pt idx="3">
                  <c:v>0.254</c:v>
                </c:pt>
                <c:pt idx="4">
                  <c:v>0.26600000000000001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03-468F-A1D3-177BC44B7EBE}"/>
            </c:ext>
          </c:extLst>
        </c:ser>
        <c:ser>
          <c:idx val="1"/>
          <c:order val="1"/>
          <c:tx>
            <c:strRef>
              <c:f>Supply!$A$26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bg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Supply!$B$26:$F$26</c:f>
              <c:numCache>
                <c:formatCode>0.0%</c:formatCode>
                <c:ptCount val="5"/>
                <c:pt idx="0">
                  <c:v>0.19500000000000001</c:v>
                </c:pt>
                <c:pt idx="1">
                  <c:v>0.191</c:v>
                </c:pt>
                <c:pt idx="2">
                  <c:v>0.193</c:v>
                </c:pt>
                <c:pt idx="3">
                  <c:v>0.193</c:v>
                </c:pt>
                <c:pt idx="4">
                  <c:v>0.20200000000000001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03-468F-A1D3-177BC44B7EBE}"/>
            </c:ext>
          </c:extLst>
        </c:ser>
        <c:ser>
          <c:idx val="2"/>
          <c:order val="2"/>
          <c:tx>
            <c:strRef>
              <c:f>Supply!$A$27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Supply!$B$27:$F$27</c:f>
              <c:numCache>
                <c:formatCode>0.0%</c:formatCode>
                <c:ptCount val="5"/>
                <c:pt idx="0">
                  <c:v>0.19900000000000001</c:v>
                </c:pt>
                <c:pt idx="1">
                  <c:v>0.19600000000000001</c:v>
                </c:pt>
                <c:pt idx="2">
                  <c:v>0.188</c:v>
                </c:pt>
                <c:pt idx="3">
                  <c:v>0.17699999999999999</c:v>
                </c:pt>
                <c:pt idx="4">
                  <c:v>0.17599999999999999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03-468F-A1D3-177BC44B7EBE}"/>
            </c:ext>
          </c:extLst>
        </c:ser>
        <c:ser>
          <c:idx val="3"/>
          <c:order val="3"/>
          <c:tx>
            <c:strRef>
              <c:f>Supply!$A$28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Supply!$B$28:$F$28</c:f>
              <c:numCache>
                <c:formatCode>0.0%</c:formatCode>
                <c:ptCount val="5"/>
                <c:pt idx="0">
                  <c:v>0.217</c:v>
                </c:pt>
                <c:pt idx="1">
                  <c:v>0.224</c:v>
                </c:pt>
                <c:pt idx="2">
                  <c:v>0.222</c:v>
                </c:pt>
                <c:pt idx="3">
                  <c:v>0.21299999999999999</c:v>
                </c:pt>
                <c:pt idx="4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03-468F-A1D3-177BC44B7EBE}"/>
            </c:ext>
          </c:extLst>
        </c:ser>
        <c:ser>
          <c:idx val="4"/>
          <c:order val="4"/>
          <c:tx>
            <c:strRef>
              <c:f>Supply!$A$29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Supply!$B$29:$F$29</c:f>
              <c:numCache>
                <c:formatCode>0.0%</c:formatCode>
                <c:ptCount val="5"/>
                <c:pt idx="0">
                  <c:v>0.16900000000000001</c:v>
                </c:pt>
                <c:pt idx="1">
                  <c:v>0.16300000000000001</c:v>
                </c:pt>
                <c:pt idx="2">
                  <c:v>0.17100000000000001</c:v>
                </c:pt>
                <c:pt idx="3">
                  <c:v>0.16300000000000001</c:v>
                </c:pt>
                <c:pt idx="4">
                  <c:v>0.156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03-468F-A1D3-177BC44B7EB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52168832"/>
        <c:axId val="1252167584"/>
      </c:barChart>
      <c:catAx>
        <c:axId val="1252168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52167584"/>
        <c:crosses val="autoZero"/>
        <c:auto val="1"/>
        <c:lblAlgn val="ctr"/>
        <c:lblOffset val="100"/>
        <c:noMultiLvlLbl val="0"/>
      </c:catAx>
      <c:valAx>
        <c:axId val="1252167584"/>
        <c:scaling>
          <c:orientation val="minMax"/>
          <c:max val="1.01"/>
        </c:scaling>
        <c:delete val="1"/>
        <c:axPos val="t"/>
        <c:numFmt formatCode="0.0%" sourceLinked="1"/>
        <c:majorTickMark val="out"/>
        <c:minorTickMark val="none"/>
        <c:tickLblPos val="nextTo"/>
        <c:crossAx val="125216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74056637455175E-2"/>
          <c:y val="0.9348688847383545"/>
          <c:w val="0.89999976627207334"/>
          <c:h val="6.26944966758684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0783967627377081"/>
          <c:w val="0.96474359419245981"/>
          <c:h val="0.6909739554324333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Supply!$A$49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Supply!$B$49:$K$49</c:f>
              <c:numCache>
                <c:formatCode>0.0%</c:formatCode>
                <c:ptCount val="5"/>
                <c:pt idx="0">
                  <c:v>0.20599999999999999</c:v>
                </c:pt>
                <c:pt idx="1">
                  <c:v>0.19700000000000001</c:v>
                </c:pt>
                <c:pt idx="2">
                  <c:v>0.191</c:v>
                </c:pt>
                <c:pt idx="3">
                  <c:v>0.19400000000000001</c:v>
                </c:pt>
                <c:pt idx="4">
                  <c:v>0.185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11E-434A-B24F-7518A7B0A6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Supply!$A$48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Supply!$B$48:$K$48</c:f>
              <c:numCache>
                <c:formatCode>0.0%</c:formatCode>
                <c:ptCount val="5"/>
                <c:pt idx="0">
                  <c:v>0.26700000000000002</c:v>
                </c:pt>
                <c:pt idx="1">
                  <c:v>0.26100000000000001</c:v>
                </c:pt>
                <c:pt idx="2">
                  <c:v>0.254</c:v>
                </c:pt>
                <c:pt idx="3">
                  <c:v>0.251</c:v>
                </c:pt>
                <c:pt idx="4">
                  <c:v>0.247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B11E-434A-B24F-7518A7B0A6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986056430446197E-2"/>
          <c:y val="0.9012891565678135"/>
          <c:w val="0.97321725678107318"/>
          <c:h val="9.575158039001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0399665155385407E-4"/>
          <c:y val="3.9118588046596174E-3"/>
          <c:w val="0.99909600334844617"/>
          <c:h val="0.75187093681919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Supply!$A$78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Supply!$B$78</c:f>
              <c:numCache>
                <c:formatCode>0.0%</c:formatCode>
                <c:ptCount val="1"/>
                <c:pt idx="0">
                  <c:v>0.112833684983029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D1-4180-BEFC-CF459A696A3C}"/>
            </c:ext>
          </c:extLst>
        </c:ser>
        <c:ser>
          <c:idx val="1"/>
          <c:order val="1"/>
          <c:tx>
            <c:strRef>
              <c:f>Supply!$A$79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Supply!$B$79</c:f>
              <c:numCache>
                <c:formatCode>0.0%</c:formatCode>
                <c:ptCount val="1"/>
                <c:pt idx="0">
                  <c:v>0.20399999999999999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D1-4180-BEFC-CF459A696A3C}"/>
            </c:ext>
          </c:extLst>
        </c:ser>
        <c:ser>
          <c:idx val="2"/>
          <c:order val="2"/>
          <c:tx>
            <c:strRef>
              <c:f>Supply!$A$80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Supply!$B$80</c:f>
              <c:numCache>
                <c:formatCode>0.0%</c:formatCode>
                <c:ptCount val="1"/>
                <c:pt idx="0">
                  <c:v>0.350993377483444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D1-4180-BEFC-CF459A696A3C}"/>
            </c:ext>
          </c:extLst>
        </c:ser>
        <c:ser>
          <c:idx val="3"/>
          <c:order val="3"/>
          <c:tx>
            <c:strRef>
              <c:f>Supply!$A$81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Supply!$B$81</c:f>
              <c:numCache>
                <c:formatCode>0.0%</c:formatCode>
                <c:ptCount val="1"/>
                <c:pt idx="0">
                  <c:v>0.38532110091743099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D1-4180-BEFC-CF459A696A3C}"/>
            </c:ext>
          </c:extLst>
        </c:ser>
        <c:ser>
          <c:idx val="4"/>
          <c:order val="4"/>
          <c:tx>
            <c:strRef>
              <c:f>Supply!$A$82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Supply!$B$82</c:f>
              <c:numCache>
                <c:formatCode>0.0%</c:formatCode>
                <c:ptCount val="1"/>
                <c:pt idx="0">
                  <c:v>0.32432432432432401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D1-4180-BEFC-CF459A696A3C}"/>
            </c:ext>
          </c:extLst>
        </c:ser>
        <c:ser>
          <c:idx val="5"/>
          <c:order val="5"/>
          <c:tx>
            <c:strRef>
              <c:f>Supply!$A$83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Supply!$B$83</c:f>
              <c:numCache>
                <c:formatCode>0.0%</c:formatCode>
                <c:ptCount val="1"/>
                <c:pt idx="0">
                  <c:v>0.14823529411764699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D1-4180-BEFC-CF459A696A3C}"/>
            </c:ext>
          </c:extLst>
        </c:ser>
        <c:ser>
          <c:idx val="6"/>
          <c:order val="6"/>
          <c:tx>
            <c:strRef>
              <c:f>Supply!$A$84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09781964324528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567-40C3-AC0B-5DF0B69DD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Supply!$B$84</c:f>
              <c:numCache>
                <c:formatCode>0.0%</c:formatCode>
                <c:ptCount val="1"/>
                <c:pt idx="0">
                  <c:v>3.2074126870990698E-2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D1-4180-BEFC-CF459A696A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0"/>
        <c:axId val="1536968432"/>
        <c:axId val="1536967184"/>
      </c:barChart>
      <c:catAx>
        <c:axId val="153696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6967184"/>
        <c:crosses val="autoZero"/>
        <c:auto val="1"/>
        <c:lblAlgn val="ctr"/>
        <c:lblOffset val="100"/>
        <c:noMultiLvlLbl val="0"/>
      </c:catAx>
      <c:valAx>
        <c:axId val="15369671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53696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6087472401243605"/>
          <c:w val="0.9989116260674018"/>
          <c:h val="0.230307753816892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0095632180926098"/>
          <c:w val="0.96474359419245981"/>
          <c:h val="0.6977173451287256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Supply!$A$49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Supply!$B$49:$K$49</c:f>
              <c:numCache>
                <c:formatCode>0.0%</c:formatCode>
                <c:ptCount val="5"/>
                <c:pt idx="0">
                  <c:v>0.27100000000000002</c:v>
                </c:pt>
                <c:pt idx="1">
                  <c:v>0.26600000000000001</c:v>
                </c:pt>
                <c:pt idx="2">
                  <c:v>0.26500000000000001</c:v>
                </c:pt>
                <c:pt idx="3">
                  <c:v>0.26500000000000001</c:v>
                </c:pt>
                <c:pt idx="4">
                  <c:v>0.26878579935348501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A985-4E36-A6D7-A57E5F1CA5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Supply!$A$48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Supply!$B$48:$K$48</c:f>
              <c:numCache>
                <c:formatCode>0.0%</c:formatCode>
                <c:ptCount val="5"/>
                <c:pt idx="0">
                  <c:v>0.33500000000000002</c:v>
                </c:pt>
                <c:pt idx="1">
                  <c:v>0.33200000000000002</c:v>
                </c:pt>
                <c:pt idx="2">
                  <c:v>0.33200000000000002</c:v>
                </c:pt>
                <c:pt idx="3">
                  <c:v>0.33</c:v>
                </c:pt>
                <c:pt idx="4">
                  <c:v>0.334202914988941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A985-4E36-A6D7-A57E5F1CA5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143536745406824E-2"/>
          <c:y val="0.90121023838323566"/>
          <c:w val="0.94554594659098534"/>
          <c:h val="9.58244830057496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11327084845488429"/>
          <c:w val="1"/>
          <c:h val="0.73702373570905899"/>
        </c:manualLayout>
      </c:layout>
      <c:lineChart>
        <c:grouping val="standard"/>
        <c:varyColors val="0"/>
        <c:ser>
          <c:idx val="1"/>
          <c:order val="1"/>
          <c:tx>
            <c:strRef>
              <c:f>Supply!$A$9</c:f>
              <c:strCache>
                <c:ptCount val="1"/>
                <c:pt idx="0">
                  <c:v>Supply SLSW</c:v>
                </c:pt>
              </c:strCache>
            </c:strRef>
          </c:tx>
          <c:spPr>
            <a:ln w="28575" cap="rnd">
              <a:solidFill>
                <a:srgbClr val="62FFA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8"/>
              </a:solidFill>
              <a:ln w="9525">
                <a:solidFill>
                  <a:srgbClr val="62FFA8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Supply!$B$7:$K$7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Supply!$B$9:$K$9</c:f>
              <c:numCache>
                <c:formatCode>0.0%</c:formatCode>
                <c:ptCount val="9"/>
                <c:pt idx="0">
                  <c:v>0.14199999999999999</c:v>
                </c:pt>
                <c:pt idx="1">
                  <c:v>0.17599999999999999</c:v>
                </c:pt>
                <c:pt idx="2">
                  <c:v>0.20499999999999999</c:v>
                </c:pt>
                <c:pt idx="3">
                  <c:v>0.219</c:v>
                </c:pt>
                <c:pt idx="4">
                  <c:v>0.21</c:v>
                </c:pt>
                <c:pt idx="5">
                  <c:v>0.21299999999999999</c:v>
                </c:pt>
                <c:pt idx="6">
                  <c:v>0.22600000000000001</c:v>
                </c:pt>
                <c:pt idx="7">
                  <c:v>0.23799999999999999</c:v>
                </c:pt>
                <c:pt idx="8">
                  <c:v>0.26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78A-4D0A-A14E-01E468A734B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Supply!$A$8</c15:sqref>
                        </c15:formulaRef>
                      </c:ext>
                    </c:extLst>
                    <c:strCache>
                      <c:ptCount val="1"/>
                      <c:pt idx="0">
                        <c:v>Supply TEA</c:v>
                      </c:pt>
                    </c:strCache>
                  </c:strRef>
                </c:tx>
                <c:spPr>
                  <a:ln w="28575" cap="rnd">
                    <a:solidFill>
                      <a:schemeClr val="bg2">
                        <a:lumMod val="40000"/>
                        <a:lumOff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b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Supply!$B$7:$K$7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  <c:pt idx="3">
                        <c:v>2020</c:v>
                      </c:pt>
                      <c:pt idx="4">
                        <c:v>2021</c:v>
                      </c:pt>
                      <c:pt idx="5">
                        <c:v>2022</c:v>
                      </c:pt>
                      <c:pt idx="6">
                        <c:v>2023</c:v>
                      </c:pt>
                      <c:pt idx="7">
                        <c:v>2024</c:v>
                      </c:pt>
                      <c:pt idx="8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Supply!$B$8:$K$8</c15:sqref>
                        </c15:formulaRef>
                      </c:ext>
                    </c:extLst>
                    <c:numCache>
                      <c:formatCode>0.0%</c:formatCode>
                      <c:ptCount val="9"/>
                      <c:pt idx="0">
                        <c:v>0.13100000000000001</c:v>
                      </c:pt>
                      <c:pt idx="1">
                        <c:v>0.13100000000000001</c:v>
                      </c:pt>
                      <c:pt idx="2">
                        <c:v>0.13400000000000001</c:v>
                      </c:pt>
                      <c:pt idx="3">
                        <c:v>0.13200000000000001</c:v>
                      </c:pt>
                      <c:pt idx="4">
                        <c:v>0.121</c:v>
                      </c:pt>
                      <c:pt idx="5">
                        <c:v>0.115</c:v>
                      </c:pt>
                      <c:pt idx="6">
                        <c:v>0.108</c:v>
                      </c:pt>
                      <c:pt idx="7">
                        <c:v>0.113</c:v>
                      </c:pt>
                      <c:pt idx="8">
                        <c:v>0.114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D941-445D-829C-A0D2C9562291}"/>
                  </c:ext>
                </c:extLst>
              </c15:ser>
            </c15:filteredLineSeries>
          </c:ext>
        </c:extLst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in val="0.1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958749938323746E-2"/>
          <c:y val="0.14818233659129598"/>
          <c:w val="0.96937877296587927"/>
          <c:h val="0.7038320461879268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Supply!$B$11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rgbClr val="00753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Supply!$A$15:$A$16</c:f>
              <c:strCache>
                <c:ptCount val="2"/>
                <c:pt idx="0">
                  <c:v>Gweithwyr cymorth dysgu ysgol gyflenwi</c:v>
                </c:pt>
                <c:pt idx="1">
                  <c:v>Holl gweithwyr cymorth dysgu ysgol</c:v>
                </c:pt>
              </c:strCache>
            </c:strRef>
          </c:cat>
          <c:val>
            <c:numRef>
              <c:f>Supply!$B$15:$B$16</c:f>
              <c:numCache>
                <c:formatCode>0.0%</c:formatCode>
                <c:ptCount val="2"/>
                <c:pt idx="0">
                  <c:v>0.80900000000000005</c:v>
                </c:pt>
                <c:pt idx="1">
                  <c:v>0.85499999999999998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F3-46E9-BD36-4B19BA0529D3}"/>
            </c:ext>
          </c:extLst>
        </c:ser>
        <c:ser>
          <c:idx val="1"/>
          <c:order val="1"/>
          <c:tx>
            <c:strRef>
              <c:f>Supply!$C$11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rgbClr val="B0FFD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Supply!$A$15:$A$16</c:f>
              <c:strCache>
                <c:ptCount val="2"/>
                <c:pt idx="0">
                  <c:v>Gweithwyr cymorth dysgu ysgol gyflenwi</c:v>
                </c:pt>
                <c:pt idx="1">
                  <c:v>Holl gweithwyr cymorth dysgu ysgol</c:v>
                </c:pt>
              </c:strCache>
            </c:strRef>
          </c:cat>
          <c:val>
            <c:numRef>
              <c:f>Supply!$C$15:$C$16</c:f>
              <c:numCache>
                <c:formatCode>0.0%</c:formatCode>
                <c:ptCount val="2"/>
                <c:pt idx="0">
                  <c:v>0.19</c:v>
                </c:pt>
                <c:pt idx="1">
                  <c:v>0.14499999999999999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F3-46E9-BD36-4B19BA0529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84848"/>
        <c:axId val="1209996496"/>
      </c:barChart>
      <c:catAx>
        <c:axId val="120998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6496"/>
        <c:crosses val="autoZero"/>
        <c:auto val="1"/>
        <c:lblAlgn val="ctr"/>
        <c:lblOffset val="100"/>
        <c:noMultiLvlLbl val="0"/>
      </c:catAx>
      <c:valAx>
        <c:axId val="12099964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8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510033517457785"/>
          <c:y val="0.9317548808538092"/>
          <c:w val="0.38464604276258324"/>
          <c:h val="6.5784424383667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baseline="0" dirty="0">
                <a:solidFill>
                  <a:schemeClr val="tx1"/>
                </a:solidFill>
              </a:rPr>
              <a:t>Sector </a:t>
            </a:r>
            <a:r>
              <a:rPr lang="en-GB" b="1" u="sng" baseline="0" dirty="0" err="1">
                <a:solidFill>
                  <a:schemeClr val="tx1"/>
                </a:solidFill>
              </a:rPr>
              <a:t>annibynnol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768541666666666"/>
          <c:y val="2.816792525328692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657309202791604E-2"/>
          <c:w val="1"/>
          <c:h val="0.7325215123696124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Sheet1!$A$20</c:f>
              <c:strCache>
                <c:ptCount val="1"/>
                <c:pt idx="0">
                  <c:v>ATHA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Sheet1!$E$20:$F$20</c:f>
              <c:numCache>
                <c:formatCode>#,##0</c:formatCode>
                <c:ptCount val="2"/>
                <c:pt idx="0">
                  <c:v>1817</c:v>
                </c:pt>
                <c:pt idx="1">
                  <c:v>1988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0291-4784-AC5F-394546F321B3}"/>
            </c:ext>
          </c:extLst>
        </c:ser>
        <c:ser>
          <c:idx val="1"/>
          <c:order val="1"/>
          <c:tx>
            <c:strRef>
              <c:f>Sheet1!$A$21</c:f>
              <c:strCache>
                <c:ptCount val="1"/>
                <c:pt idx="0">
                  <c:v>GCYA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534"/>
              </a:solidFill>
              <a:ln w="9525">
                <a:solidFill>
                  <a:srgbClr val="00753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Sheet1!$E$21:$F$21</c:f>
              <c:numCache>
                <c:formatCode>#,##0</c:formatCode>
                <c:ptCount val="2"/>
                <c:pt idx="0">
                  <c:v>1117</c:v>
                </c:pt>
                <c:pt idx="1">
                  <c:v>1378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0291-4784-AC5F-394546F321B3}"/>
            </c:ext>
          </c:extLst>
        </c:ser>
        <c:ser>
          <c:idx val="2"/>
          <c:order val="2"/>
          <c:tx>
            <c:strRef>
              <c:f>Sheet1!$A$22</c:f>
              <c:strCache>
                <c:ptCount val="1"/>
                <c:pt idx="0">
                  <c:v>ASAA</c:v>
                </c:pt>
              </c:strCache>
            </c:strRef>
          </c:tx>
          <c:spPr>
            <a:ln w="28575" cap="rnd">
              <a:solidFill>
                <a:srgbClr val="B0FFD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0FFD3"/>
              </a:solidFill>
              <a:ln w="9525">
                <a:solidFill>
                  <a:srgbClr val="B0FFD3"/>
                </a:solidFill>
              </a:ln>
              <a:effectLst/>
            </c:spPr>
          </c:marker>
          <c:dLbls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91-4784-AC5F-394546F321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Sheet1!$E$22:$F$22</c:f>
              <c:numCache>
                <c:formatCode>#,##0</c:formatCode>
                <c:ptCount val="2"/>
                <c:pt idx="0">
                  <c:v>84</c:v>
                </c:pt>
                <c:pt idx="1">
                  <c:v>97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0291-4784-AC5F-394546F321B3}"/>
            </c:ext>
          </c:extLst>
        </c:ser>
        <c:ser>
          <c:idx val="3"/>
          <c:order val="3"/>
          <c:tx>
            <c:strRef>
              <c:f>Sheet1!$A$23</c:f>
              <c:strCache>
                <c:ptCount val="1"/>
                <c:pt idx="0">
                  <c:v>GCSAA</c:v>
                </c:pt>
              </c:strCache>
            </c:strRef>
          </c:tx>
          <c:spPr>
            <a:ln w="28575" cap="rnd">
              <a:solidFill>
                <a:srgbClr val="13FF7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FF7D"/>
              </a:solidFill>
              <a:ln w="9525">
                <a:solidFill>
                  <a:srgbClr val="13FF7D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Sheet1!$E$23:$F$23</c:f>
              <c:numCache>
                <c:formatCode>#,##0</c:formatCode>
                <c:ptCount val="2"/>
                <c:pt idx="0">
                  <c:v>292</c:v>
                </c:pt>
                <c:pt idx="1">
                  <c:v>285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0291-4784-AC5F-394546F321B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0976976"/>
        <c:axId val="1900986128"/>
      </c:lineChart>
      <c:catAx>
        <c:axId val="190097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0986128"/>
        <c:crosses val="autoZero"/>
        <c:auto val="1"/>
        <c:lblAlgn val="ctr"/>
        <c:lblOffset val="100"/>
        <c:noMultiLvlLbl val="0"/>
      </c:catAx>
      <c:valAx>
        <c:axId val="19009861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900976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57857611548557"/>
          <c:y val="0.90884915076168793"/>
          <c:w val="0.48667618110236222"/>
          <c:h val="8.30498506413523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6.2723609060509888E-2"/>
          <c:w val="0.93407587178857676"/>
          <c:h val="0.8682453991048081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Supply!$A$32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Supply!$B$32:$F$32</c:f>
              <c:numCache>
                <c:formatCode>0.0%</c:formatCode>
                <c:ptCount val="5"/>
                <c:pt idx="0">
                  <c:v>0.44500000000000001</c:v>
                </c:pt>
                <c:pt idx="1">
                  <c:v>0.47299999999999998</c:v>
                </c:pt>
                <c:pt idx="2">
                  <c:v>0.48499999999999999</c:v>
                </c:pt>
                <c:pt idx="3">
                  <c:v>0.47700000000000004</c:v>
                </c:pt>
                <c:pt idx="4">
                  <c:v>0.498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66-411E-AE5D-97A8B95F0F89}"/>
            </c:ext>
          </c:extLst>
        </c:ser>
        <c:ser>
          <c:idx val="1"/>
          <c:order val="1"/>
          <c:tx>
            <c:strRef>
              <c:f>Supply!$A$33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bg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Supply!$B$33:$F$33</c:f>
              <c:numCache>
                <c:formatCode>0.0%</c:formatCode>
                <c:ptCount val="5"/>
                <c:pt idx="0">
                  <c:v>0.20800000000000002</c:v>
                </c:pt>
                <c:pt idx="1">
                  <c:v>0.21199999999999999</c:v>
                </c:pt>
                <c:pt idx="2">
                  <c:v>0.218</c:v>
                </c:pt>
                <c:pt idx="3">
                  <c:v>0.215</c:v>
                </c:pt>
                <c:pt idx="4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66-411E-AE5D-97A8B95F0F89}"/>
            </c:ext>
          </c:extLst>
        </c:ser>
        <c:ser>
          <c:idx val="2"/>
          <c:order val="2"/>
          <c:tx>
            <c:strRef>
              <c:f>Supply!$A$34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Supply!$B$34:$F$34</c:f>
              <c:numCache>
                <c:formatCode>0.0%</c:formatCode>
                <c:ptCount val="5"/>
                <c:pt idx="0">
                  <c:v>0.16300000000000001</c:v>
                </c:pt>
                <c:pt idx="1">
                  <c:v>0.151</c:v>
                </c:pt>
                <c:pt idx="2">
                  <c:v>0.14400000000000002</c:v>
                </c:pt>
                <c:pt idx="3">
                  <c:v>0.14599999999999999</c:v>
                </c:pt>
                <c:pt idx="4">
                  <c:v>0.14400000000000002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66-411E-AE5D-97A8B95F0F89}"/>
            </c:ext>
          </c:extLst>
        </c:ser>
        <c:ser>
          <c:idx val="3"/>
          <c:order val="3"/>
          <c:tx>
            <c:strRef>
              <c:f>Supply!$A$35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Supply!$B$35:$F$35</c:f>
              <c:numCache>
                <c:formatCode>0.0%</c:formatCode>
                <c:ptCount val="5"/>
                <c:pt idx="0">
                  <c:v>0.126</c:v>
                </c:pt>
                <c:pt idx="1">
                  <c:v>0.113</c:v>
                </c:pt>
                <c:pt idx="2">
                  <c:v>0.10199999999999999</c:v>
                </c:pt>
                <c:pt idx="3">
                  <c:v>0.106</c:v>
                </c:pt>
                <c:pt idx="4">
                  <c:v>9.8000000000000004E-2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66-411E-AE5D-97A8B95F0F89}"/>
            </c:ext>
          </c:extLst>
        </c:ser>
        <c:ser>
          <c:idx val="4"/>
          <c:order val="4"/>
          <c:tx>
            <c:strRef>
              <c:f>Supply!$A$36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6.3888888888888884E-2"/>
                  <c:y val="-8.487556272013328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66-411E-AE5D-97A8B95F0F89}"/>
                </c:ext>
              </c:extLst>
            </c:dLbl>
            <c:dLbl>
              <c:idx val="1"/>
              <c:layout>
                <c:manualLayout>
                  <c:x val="6.111111111111121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66-411E-AE5D-97A8B95F0F89}"/>
                </c:ext>
              </c:extLst>
            </c:dLbl>
            <c:dLbl>
              <c:idx val="2"/>
              <c:layout>
                <c:manualLayout>
                  <c:x val="5.833333333333323E-2"/>
                  <c:y val="-8.487556272013328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66-411E-AE5D-97A8B95F0F89}"/>
                </c:ext>
              </c:extLst>
            </c:dLbl>
            <c:dLbl>
              <c:idx val="3"/>
              <c:layout>
                <c:manualLayout>
                  <c:x val="6.111111111111110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66-411E-AE5D-97A8B95F0F89}"/>
                </c:ext>
              </c:extLst>
            </c:dLbl>
            <c:dLbl>
              <c:idx val="4"/>
              <c:layout>
                <c:manualLayout>
                  <c:x val="6.1111111111111109E-2"/>
                  <c:y val="4.62962962962961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66-411E-AE5D-97A8B95F0F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Supply!$B$36:$F$36</c:f>
              <c:numCache>
                <c:formatCode>0.0%</c:formatCode>
                <c:ptCount val="5"/>
                <c:pt idx="0">
                  <c:v>5.7999999999999996E-2</c:v>
                </c:pt>
                <c:pt idx="1">
                  <c:v>5.2999999999999999E-2</c:v>
                </c:pt>
                <c:pt idx="2">
                  <c:v>5.0999999999999997E-2</c:v>
                </c:pt>
                <c:pt idx="3">
                  <c:v>5.7000000000000002E-2</c:v>
                </c:pt>
                <c:pt idx="4">
                  <c:v>5.5999999999999994E-2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66-411E-AE5D-97A8B95F0F8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52168832"/>
        <c:axId val="1252167584"/>
      </c:barChart>
      <c:catAx>
        <c:axId val="1252168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52167584"/>
        <c:crosses val="autoZero"/>
        <c:auto val="1"/>
        <c:lblAlgn val="ctr"/>
        <c:lblOffset val="100"/>
        <c:noMultiLvlLbl val="0"/>
      </c:catAx>
      <c:valAx>
        <c:axId val="1252167584"/>
        <c:scaling>
          <c:orientation val="minMax"/>
          <c:max val="1.01"/>
        </c:scaling>
        <c:delete val="1"/>
        <c:axPos val="t"/>
        <c:numFmt formatCode="0.0%" sourceLinked="1"/>
        <c:majorTickMark val="out"/>
        <c:minorTickMark val="none"/>
        <c:tickLblPos val="nextTo"/>
        <c:crossAx val="125216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3307572693805986E-2"/>
          <c:y val="0.90943206575002067"/>
          <c:w val="0.89137756244548116"/>
          <c:h val="9.0567934249979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238723305865097"/>
          <c:w val="0.96474359419245981"/>
          <c:h val="0.6746179811608390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Supply!$A$59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Supply!$B$59:$K$59</c:f>
              <c:numCache>
                <c:formatCode>0.0%</c:formatCode>
                <c:ptCount val="5"/>
                <c:pt idx="0">
                  <c:v>0.13700000000000001</c:v>
                </c:pt>
                <c:pt idx="1">
                  <c:v>0.13900000000000001</c:v>
                </c:pt>
                <c:pt idx="2">
                  <c:v>0.122</c:v>
                </c:pt>
                <c:pt idx="3">
                  <c:v>0.13100000000000001</c:v>
                </c:pt>
                <c:pt idx="4">
                  <c:v>0.13700000000000001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4-4013-99D0-39F253100A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Supply!$A$58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Supply!$B$58:$K$58</c:f>
              <c:numCache>
                <c:formatCode>0.0%</c:formatCode>
                <c:ptCount val="5"/>
                <c:pt idx="0">
                  <c:v>0.17699999999999999</c:v>
                </c:pt>
                <c:pt idx="1">
                  <c:v>0.17799999999999999</c:v>
                </c:pt>
                <c:pt idx="2">
                  <c:v>0.16700000000000001</c:v>
                </c:pt>
                <c:pt idx="3">
                  <c:v>0.16800000000000001</c:v>
                </c:pt>
                <c:pt idx="4">
                  <c:v>0.17699999999999999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74-4013-99D0-39F253100A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854658792650916E-3"/>
          <c:y val="0.90040091669604172"/>
          <c:w val="0.96282067661939774"/>
          <c:h val="9.9599083303958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1.0899627384554156E-2"/>
          <c:w val="0.9970981035712071"/>
          <c:h val="0.721777090882658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Supply!$A$78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rgbClr val="750A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Supply!$E$78</c:f>
              <c:numCache>
                <c:formatCode>0.0%</c:formatCode>
                <c:ptCount val="1"/>
                <c:pt idx="0">
                  <c:v>0.27549106157581099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54-4AC9-BCDD-F7FAA6F54BE5}"/>
            </c:ext>
          </c:extLst>
        </c:ser>
        <c:ser>
          <c:idx val="1"/>
          <c:order val="1"/>
          <c:tx>
            <c:strRef>
              <c:f>Supply!$A$79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rgbClr val="295D7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Supply!$E$79</c:f>
              <c:numCache>
                <c:formatCode>0.0%</c:formatCode>
                <c:ptCount val="1"/>
                <c:pt idx="0">
                  <c:v>0.38319327731092401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54-4AC9-BCDD-F7FAA6F54BE5}"/>
            </c:ext>
          </c:extLst>
        </c:ser>
        <c:ser>
          <c:idx val="2"/>
          <c:order val="2"/>
          <c:tx>
            <c:strRef>
              <c:f>Supply!$A$80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rgbClr val="C21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Supply!$E$80</c:f>
              <c:numCache>
                <c:formatCode>0.0%</c:formatCode>
                <c:ptCount val="1"/>
                <c:pt idx="0">
                  <c:v>0.44456886898096298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54-4AC9-BCDD-F7FAA6F54BE5}"/>
            </c:ext>
          </c:extLst>
        </c:ser>
        <c:ser>
          <c:idx val="3"/>
          <c:order val="3"/>
          <c:tx>
            <c:strRef>
              <c:f>Supply!$A$81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53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8954-4AC9-BCDD-F7FAA6F54B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Supply!$E$81</c:f>
              <c:numCache>
                <c:formatCode>0.0%</c:formatCode>
                <c:ptCount val="1"/>
                <c:pt idx="0">
                  <c:v>0.58672875436554095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54-4AC9-BCDD-F7FAA6F54BE5}"/>
            </c:ext>
          </c:extLst>
        </c:ser>
        <c:ser>
          <c:idx val="4"/>
          <c:order val="4"/>
          <c:tx>
            <c:strRef>
              <c:f>Supply!$A$82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Supply!$E$82</c:f>
              <c:numCache>
                <c:formatCode>0.0%</c:formatCode>
                <c:ptCount val="1"/>
                <c:pt idx="0">
                  <c:v>0.43863636363636399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54-4AC9-BCDD-F7FAA6F54BE5}"/>
            </c:ext>
          </c:extLst>
        </c:ser>
        <c:ser>
          <c:idx val="5"/>
          <c:order val="5"/>
          <c:tx>
            <c:strRef>
              <c:f>Supply!$A$83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A811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Supply!$E$83</c:f>
              <c:numCache>
                <c:formatCode>0.0%</c:formatCode>
                <c:ptCount val="1"/>
                <c:pt idx="0">
                  <c:v>0.28621908127208501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54-4AC9-BCDD-F7FAA6F54BE5}"/>
            </c:ext>
          </c:extLst>
        </c:ser>
        <c:ser>
          <c:idx val="6"/>
          <c:order val="6"/>
          <c:tx>
            <c:strRef>
              <c:f>Supply!$A$84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rgbClr val="00C25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Supply!$E$84</c:f>
              <c:numCache>
                <c:formatCode>0.0%</c:formatCode>
                <c:ptCount val="1"/>
                <c:pt idx="0">
                  <c:v>1.1681809753384001E-2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54-4AC9-BCDD-F7FAA6F54B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0"/>
        <c:axId val="1536968432"/>
        <c:axId val="1536967184"/>
      </c:barChart>
      <c:catAx>
        <c:axId val="153696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6967184"/>
        <c:crosses val="autoZero"/>
        <c:auto val="1"/>
        <c:lblAlgn val="ctr"/>
        <c:lblOffset val="100"/>
        <c:noMultiLvlLbl val="0"/>
      </c:catAx>
      <c:valAx>
        <c:axId val="15369671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53696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539723287027193E-2"/>
          <c:y val="0.73704014750226376"/>
          <c:w val="0.92306665705142299"/>
          <c:h val="0.256530868767526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3919848440971394"/>
          <c:w val="0.96474359419245981"/>
          <c:h val="0.6675287310660661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Supply!$A$59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Supply!$B$59:$K$59</c:f>
              <c:numCache>
                <c:formatCode>0.0%</c:formatCode>
                <c:ptCount val="5"/>
                <c:pt idx="0">
                  <c:v>0.16700000000000001</c:v>
                </c:pt>
                <c:pt idx="1">
                  <c:v>0.16600000000000001</c:v>
                </c:pt>
                <c:pt idx="2">
                  <c:v>0.16300000000000001</c:v>
                </c:pt>
                <c:pt idx="3">
                  <c:v>0.17499999999999999</c:v>
                </c:pt>
                <c:pt idx="4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4-4005-867D-7CDF33F6DD8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Supply!$A$58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Supply!$B$58:$K$58</c:f>
              <c:numCache>
                <c:formatCode>0.0%</c:formatCode>
                <c:ptCount val="5"/>
                <c:pt idx="0">
                  <c:v>0.19700000000000001</c:v>
                </c:pt>
                <c:pt idx="1">
                  <c:v>0.19900000000000001</c:v>
                </c:pt>
                <c:pt idx="2">
                  <c:v>0.19900000000000001</c:v>
                </c:pt>
                <c:pt idx="3">
                  <c:v>0.20300000000000001</c:v>
                </c:pt>
                <c:pt idx="4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04-4005-867D-7CDF33F6DD8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253608923884515E-3"/>
          <c:y val="0.9163010594798493"/>
          <c:w val="0.97564748889899999"/>
          <c:h val="8.3125275847095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693132108486439"/>
          <c:y val="8.723826188393119E-2"/>
          <c:w val="0.49669313210848642"/>
          <c:h val="0.82782188684747737"/>
        </c:manualLayout>
      </c:layout>
      <c:doughnutChart>
        <c:varyColors val="1"/>
        <c:ser>
          <c:idx val="0"/>
          <c:order val="0"/>
          <c:tx>
            <c:strRef>
              <c:f>'School Teachers'!$A$27</c:f>
              <c:strCache>
                <c:ptCount val="1"/>
                <c:pt idx="0">
                  <c:v>Total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1B-4813-9FB9-503B19FEE3E2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1B-4813-9FB9-503B19FEE3E2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1B-4813-9FB9-503B19FEE3E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901B-4813-9FB9-503B19FEE3E2}"/>
                </c:ext>
              </c:extLst>
            </c:dLbl>
            <c:dLbl>
              <c:idx val="2"/>
              <c:layout>
                <c:manualLayout>
                  <c:x val="2.7777777777777267E-3"/>
                  <c:y val="-0.13425925925925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1B-4813-9FB9-503B19FEE3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'School Teachers'!$B$17:$D$17</c:f>
              <c:strCache>
                <c:ptCount val="3"/>
                <c:pt idx="0">
                  <c:v>Benyw</c:v>
                </c:pt>
                <c:pt idx="1">
                  <c:v>Gwryw</c:v>
                </c:pt>
                <c:pt idx="2">
                  <c:v>Heb ei nodi</c:v>
                </c:pt>
              </c:strCache>
            </c:strRef>
          </c:cat>
          <c:val>
            <c:numRef>
              <c:f>'School Teachers'!$B$27:$D$27</c:f>
              <c:numCache>
                <c:formatCode>0.0%</c:formatCode>
                <c:ptCount val="3"/>
                <c:pt idx="0">
                  <c:v>0.75809561617421883</c:v>
                </c:pt>
                <c:pt idx="1">
                  <c:v>0.2415357568195996</c:v>
                </c:pt>
                <c:pt idx="2">
                  <c:v>3.6862700618159132E-4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1B-4813-9FB9-503B19FEE3E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977405949256338"/>
          <c:y val="0.90507618839311754"/>
          <c:w val="0.48878521434820649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25345048137594E-2"/>
          <c:y val="0.10849492480105705"/>
          <c:w val="0.98123437891335219"/>
          <c:h val="0.6796851084308529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'School Teachers'!$B$17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Teachers'!$A$18:$A$26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Teachers'!$B$18:$B$26</c:f>
              <c:numCache>
                <c:formatCode>0.0%</c:formatCode>
                <c:ptCount val="9"/>
                <c:pt idx="0">
                  <c:v>0.89655172413793105</c:v>
                </c:pt>
                <c:pt idx="1">
                  <c:v>0.8368104947052315</c:v>
                </c:pt>
                <c:pt idx="2">
                  <c:v>0.71252204585537915</c:v>
                </c:pt>
                <c:pt idx="3">
                  <c:v>0.66939306627009942</c:v>
                </c:pt>
                <c:pt idx="4">
                  <c:v>0.76156217882836585</c:v>
                </c:pt>
                <c:pt idx="5">
                  <c:v>0.67555555555555558</c:v>
                </c:pt>
                <c:pt idx="6">
                  <c:v>0.78736632678438201</c:v>
                </c:pt>
                <c:pt idx="7">
                  <c:v>0.81195335276967928</c:v>
                </c:pt>
                <c:pt idx="8">
                  <c:v>0.73257467994310099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D-4808-A18A-5C1E7C435326}"/>
            </c:ext>
          </c:extLst>
        </c:ser>
        <c:ser>
          <c:idx val="1"/>
          <c:order val="1"/>
          <c:tx>
            <c:strRef>
              <c:f>'School Teachers'!$C$17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Teachers'!$A$18:$A$26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Teachers'!$C$18:$C$26</c:f>
              <c:numCache>
                <c:formatCode>0.0%</c:formatCode>
                <c:ptCount val="9"/>
                <c:pt idx="0">
                  <c:v>0.10344827586206896</c:v>
                </c:pt>
                <c:pt idx="1">
                  <c:v>0.16311047889995259</c:v>
                </c:pt>
                <c:pt idx="2">
                  <c:v>0.28689006466784245</c:v>
                </c:pt>
                <c:pt idx="3">
                  <c:v>0.33042104284784829</c:v>
                </c:pt>
                <c:pt idx="4">
                  <c:v>0.23843782117163412</c:v>
                </c:pt>
                <c:pt idx="5">
                  <c:v>0.32444444444444442</c:v>
                </c:pt>
                <c:pt idx="6">
                  <c:v>0.21238497886097985</c:v>
                </c:pt>
                <c:pt idx="7">
                  <c:v>0.18804664723032069</c:v>
                </c:pt>
                <c:pt idx="8">
                  <c:v>0.26552868658131817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D-4808-A18A-5C1E7C43532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66202128"/>
        <c:axId val="1266200880"/>
      </c:barChart>
      <c:catAx>
        <c:axId val="126620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6200880"/>
        <c:crosses val="autoZero"/>
        <c:auto val="1"/>
        <c:lblAlgn val="ctr"/>
        <c:lblOffset val="100"/>
        <c:noMultiLvlLbl val="0"/>
      </c:catAx>
      <c:valAx>
        <c:axId val="126620088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66202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543717191601051"/>
          <c:y val="0.91851548892584201"/>
          <c:w val="0.21662549212598425"/>
          <c:h val="8.14845110741579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46005312394227E-3"/>
          <c:y val="0.1275863715703966"/>
          <c:w val="0.99716338790907189"/>
          <c:h val="0.534503287343258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'School Teachers'!$A$62</c:f>
              <c:strCache>
                <c:ptCount val="1"/>
                <c:pt idx="0">
                  <c:v>TEA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46E-417C-8B3A-18DA1BD7B0F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46E-417C-8B3A-18DA1BD7B0F0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46E-417C-8B3A-18DA1BD7B0F0}"/>
              </c:ext>
            </c:extLst>
          </c:dPt>
          <c:dPt>
            <c:idx val="3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46E-417C-8B3A-18DA1BD7B0F0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46E-417C-8B3A-18DA1BD7B0F0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46E-417C-8B3A-18DA1BD7B0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'School Teachers'!$B$60:$G$61</c:f>
              <c:multiLvlStrCache>
                <c:ptCount val="6"/>
                <c:lvl>
                  <c:pt idx="0">
                    <c:v>Ydw</c:v>
                  </c:pt>
                  <c:pt idx="1">
                    <c:v>Nac ydw</c:v>
                  </c:pt>
                  <c:pt idx="2">
                    <c:v>Anhysbus</c:v>
                  </c:pt>
                  <c:pt idx="3">
                    <c:v>Ydw</c:v>
                  </c:pt>
                  <c:pt idx="4">
                    <c:v>Nac ydw</c:v>
                  </c:pt>
                  <c:pt idx="5">
                    <c:v>Anhysbus</c:v>
                  </c:pt>
                </c:lvl>
                <c:lvl>
                  <c:pt idx="0">
                    <c:v>Gallu i siarad Cymraeg</c:v>
                  </c:pt>
                  <c:pt idx="3">
                    <c:v>Gallu i weithio yn Gymraeg</c:v>
                  </c:pt>
                </c:lvl>
              </c:multiLvlStrCache>
            </c:multiLvlStrRef>
          </c:cat>
          <c:val>
            <c:numRef>
              <c:f>'School Teachers'!$B$62:$G$62</c:f>
              <c:numCache>
                <c:formatCode>0.0%</c:formatCode>
                <c:ptCount val="6"/>
                <c:pt idx="0">
                  <c:v>0.334202914988941</c:v>
                </c:pt>
                <c:pt idx="1">
                  <c:v>0.643310837633982</c:v>
                </c:pt>
                <c:pt idx="2">
                  <c:v>2.24862473770771E-2</c:v>
                </c:pt>
                <c:pt idx="3">
                  <c:v>0.26878579935348501</c:v>
                </c:pt>
                <c:pt idx="4">
                  <c:v>0.70824590256904696</c:v>
                </c:pt>
                <c:pt idx="5">
                  <c:v>2.2968298077468401E-2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46E-417C-8B3A-18DA1BD7B0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1897401392"/>
        <c:axId val="1897396400"/>
      </c:barChart>
      <c:catAx>
        <c:axId val="189740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97396400"/>
        <c:crosses val="autoZero"/>
        <c:auto val="1"/>
        <c:lblAlgn val="ctr"/>
        <c:lblOffset val="100"/>
        <c:noMultiLvlLbl val="0"/>
      </c:catAx>
      <c:valAx>
        <c:axId val="189739640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897401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6.8068012707331801E-2"/>
          <c:w val="0.99998753466298596"/>
          <c:h val="0.6045172508988275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'School Teachers'!$C$47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Teachers'!$A$48:$A$56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Teachers'!$C$48:$C$56</c:f>
              <c:numCache>
                <c:formatCode>0.0%</c:formatCode>
                <c:ptCount val="9"/>
                <c:pt idx="0">
                  <c:v>0.2413793103448276</c:v>
                </c:pt>
                <c:pt idx="1">
                  <c:v>0.29650703334913864</c:v>
                </c:pt>
                <c:pt idx="2">
                  <c:v>0.46796002351557908</c:v>
                </c:pt>
                <c:pt idx="3">
                  <c:v>0.25569290826284968</c:v>
                </c:pt>
                <c:pt idx="4">
                  <c:v>0.13257965056526208</c:v>
                </c:pt>
                <c:pt idx="5">
                  <c:v>0.16444444444444445</c:v>
                </c:pt>
                <c:pt idx="6">
                  <c:v>0.18453121114150708</c:v>
                </c:pt>
                <c:pt idx="7">
                  <c:v>0.29154518950437319</c:v>
                </c:pt>
                <c:pt idx="8">
                  <c:v>0.25225225225225223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FF-43DE-B4D1-113F68A732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66203376"/>
        <c:axId val="1266202544"/>
      </c:barChart>
      <c:lineChart>
        <c:grouping val="standard"/>
        <c:varyColors val="0"/>
        <c:ser>
          <c:idx val="0"/>
          <c:order val="0"/>
          <c:tx>
            <c:strRef>
              <c:f>'School Teachers'!$B$47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40000"/>
                  <a:lumOff val="60000"/>
                </a:schemeClr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Teachers'!$A$48:$A$56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Teachers'!$B$48:$B$56</c:f>
              <c:numCache>
                <c:formatCode>0.0%</c:formatCode>
                <c:ptCount val="9"/>
                <c:pt idx="0">
                  <c:v>0.41379310344827586</c:v>
                </c:pt>
                <c:pt idx="1">
                  <c:v>0.3717401612138454</c:v>
                </c:pt>
                <c:pt idx="2">
                  <c:v>0.51263962375073491</c:v>
                </c:pt>
                <c:pt idx="3">
                  <c:v>0.31331908169904266</c:v>
                </c:pt>
                <c:pt idx="4">
                  <c:v>0.19732785200411099</c:v>
                </c:pt>
                <c:pt idx="5">
                  <c:v>0.25777777777777777</c:v>
                </c:pt>
                <c:pt idx="6">
                  <c:v>0.2472021885103208</c:v>
                </c:pt>
                <c:pt idx="7">
                  <c:v>0.38775510204081631</c:v>
                </c:pt>
                <c:pt idx="8">
                  <c:v>0.31223328591749644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FF-43DE-B4D1-113F68A732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6203376"/>
        <c:axId val="1266202544"/>
      </c:lineChart>
      <c:catAx>
        <c:axId val="126620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6202544"/>
        <c:crosses val="autoZero"/>
        <c:auto val="1"/>
        <c:lblAlgn val="ctr"/>
        <c:lblOffset val="100"/>
        <c:noMultiLvlLbl val="0"/>
      </c:catAx>
      <c:valAx>
        <c:axId val="126620254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66203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972339899550539"/>
          <c:y val="0.90609686128862532"/>
          <c:w val="0.68055303796702138"/>
          <c:h val="9.39031387113746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716399546885904E-3"/>
          <c:y val="5.1643192488262914E-2"/>
          <c:w val="0.98981763115899246"/>
          <c:h val="0.70328574555536638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Leadership!$B$1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Leadership!$A$2:$A$5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Leadership!$B$2:$B$5</c:f>
              <c:numCache>
                <c:formatCode>0.0%</c:formatCode>
                <c:ptCount val="4"/>
                <c:pt idx="0">
                  <c:v>0.61699999999999999</c:v>
                </c:pt>
                <c:pt idx="1">
                  <c:v>0.69499999999999995</c:v>
                </c:pt>
                <c:pt idx="2">
                  <c:v>0.65400000000000003</c:v>
                </c:pt>
                <c:pt idx="3">
                  <c:v>0.75800000000000001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3D-4370-A681-3C1DDCFBA2DA}"/>
            </c:ext>
          </c:extLst>
        </c:ser>
        <c:ser>
          <c:idx val="1"/>
          <c:order val="1"/>
          <c:tx>
            <c:strRef>
              <c:f>Leadership!$C$1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Leadership!$A$2:$A$5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Leadership!$C$2:$C$5</c:f>
              <c:numCache>
                <c:formatCode>0.0%</c:formatCode>
                <c:ptCount val="4"/>
                <c:pt idx="0">
                  <c:v>0.38300000000000001</c:v>
                </c:pt>
                <c:pt idx="1">
                  <c:v>0.30499999999999999</c:v>
                </c:pt>
                <c:pt idx="2">
                  <c:v>0.34599999999999997</c:v>
                </c:pt>
                <c:pt idx="3">
                  <c:v>0.24199999999999999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3D-4370-A681-3C1DDCFBA2D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97328"/>
        <c:axId val="1209992752"/>
      </c:barChart>
      <c:catAx>
        <c:axId val="120999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2752"/>
        <c:crosses val="autoZero"/>
        <c:auto val="1"/>
        <c:lblAlgn val="ctr"/>
        <c:lblOffset val="100"/>
        <c:noMultiLvlLbl val="0"/>
      </c:catAx>
      <c:valAx>
        <c:axId val="12099927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9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319305609623488"/>
          <c:y val="0.89275457583084883"/>
          <c:w val="0.25361388780753025"/>
          <c:h val="0.10724542416915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461808221000079E-3"/>
          <c:y val="4.158681478912004E-2"/>
          <c:w val="0.98850763835580002"/>
          <c:h val="0.71129377041306652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Leadership!$E$17:$E$18</c:f>
              <c:strCache>
                <c:ptCount val="2"/>
                <c:pt idx="1">
                  <c:v>Gallu i weithio yn Gymraeg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Leadership!$A$19:$A$22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Leadership!$E$19:$E$22</c:f>
              <c:numCache>
                <c:formatCode>0.0%</c:formatCode>
                <c:ptCount val="4"/>
                <c:pt idx="0">
                  <c:v>0.34300000000000003</c:v>
                </c:pt>
                <c:pt idx="1">
                  <c:v>0.255</c:v>
                </c:pt>
                <c:pt idx="2">
                  <c:v>0.29299999999999998</c:v>
                </c:pt>
                <c:pt idx="3">
                  <c:v>0.26878579935348501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85-4AFE-9A08-07A4674D52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axId val="1210017296"/>
        <c:axId val="1210017712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Leadership!$C$17:$C$18</c15:sqref>
                        </c15:formulaRef>
                      </c:ext>
                    </c:extLst>
                    <c:strCache>
                      <c:ptCount val="2"/>
                      <c:pt idx="1">
                        <c:v>No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Leadership!$C$19:$C$22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0.54</c:v>
                      </c:pt>
                      <c:pt idx="1">
                        <c:v>0.621</c:v>
                      </c:pt>
                      <c:pt idx="2">
                        <c:v>0.59499999999999997</c:v>
                      </c:pt>
                      <c:pt idx="3">
                        <c:v>0.643310837633982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C85-4AFE-9A08-07A4674D52E6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Leadership!$D$17:$D$18</c15:sqref>
                        </c15:formulaRef>
                      </c:ext>
                    </c:extLst>
                    <c:strCache>
                      <c:ptCount val="2"/>
                      <c:pt idx="1">
                        <c:v>Unknown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Leadership!$D$19:$D$22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5.2999999999999999E-2</c:v>
                      </c:pt>
                      <c:pt idx="1">
                        <c:v>4.8000000000000001E-2</c:v>
                      </c:pt>
                      <c:pt idx="2">
                        <c:v>4.5999999999999999E-2</c:v>
                      </c:pt>
                      <c:pt idx="3">
                        <c:v>2.24862473770771E-2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C85-4AFE-9A08-07A4674D52E6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Leadership!$F$17:$F$18</c15:sqref>
                        </c15:formulaRef>
                      </c:ext>
                    </c:extLst>
                    <c:strCache>
                      <c:ptCount val="2"/>
                      <c:pt idx="1">
                        <c:v>No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Leadership!$F$19:$F$22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0.60299999999999998</c:v>
                      </c:pt>
                      <c:pt idx="1">
                        <c:v>0.69699999999999995</c:v>
                      </c:pt>
                      <c:pt idx="2">
                        <c:v>0.66100000000000003</c:v>
                      </c:pt>
                      <c:pt idx="3">
                        <c:v>0.70824590256904696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AC85-4AFE-9A08-07A4674D52E6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Leadership!$G$17:$G$18</c15:sqref>
                        </c15:formulaRef>
                      </c:ext>
                    </c:extLst>
                    <c:strCache>
                      <c:ptCount val="2"/>
                      <c:pt idx="1">
                        <c:v>Unknown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Leadership!$G$19:$G$22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4.5999999999999999E-2</c:v>
                      </c:pt>
                      <c:pt idx="3">
                        <c:v>2.2968298077468401E-2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AC85-4AFE-9A08-07A4674D52E6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0"/>
          <c:order val="0"/>
          <c:tx>
            <c:strRef>
              <c:f>Leadership!$B$17:$B$18</c:f>
              <c:strCache>
                <c:ptCount val="2"/>
                <c:pt idx="1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50000"/>
                </a:schemeClr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Leadership!$A$19:$A$22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Leadership!$B$19:$B$22</c:f>
              <c:numCache>
                <c:formatCode>0.0%</c:formatCode>
                <c:ptCount val="4"/>
                <c:pt idx="0">
                  <c:v>0.40699999999999997</c:v>
                </c:pt>
                <c:pt idx="1">
                  <c:v>0.33100000000000002</c:v>
                </c:pt>
                <c:pt idx="2">
                  <c:v>0.35899999999999999</c:v>
                </c:pt>
                <c:pt idx="3">
                  <c:v>0.334202914988941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C85-4AFE-9A08-07A4674D52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10017296"/>
        <c:axId val="1210017712"/>
      </c:lineChart>
      <c:catAx>
        <c:axId val="121001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10017712"/>
        <c:crosses val="autoZero"/>
        <c:auto val="1"/>
        <c:lblAlgn val="ctr"/>
        <c:lblOffset val="100"/>
        <c:noMultiLvlLbl val="0"/>
      </c:catAx>
      <c:valAx>
        <c:axId val="121001771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1001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711524036686298"/>
          <c:y val="0.88111228803886299"/>
          <c:w val="0.72576932922515103"/>
          <c:h val="0.118887711961137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245822034598261E-2"/>
          <c:y val="8.2841081540797057E-2"/>
          <c:w val="0.89835263566409207"/>
          <c:h val="0.860789115167649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Gender!$B$19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Gender!$B$20:$B$32</c:f>
              <c:numCache>
                <c:formatCode>0.0%</c:formatCode>
                <c:ptCount val="13"/>
                <c:pt idx="0">
                  <c:v>0.75809561617421894</c:v>
                </c:pt>
                <c:pt idx="1">
                  <c:v>0.85418528123433701</c:v>
                </c:pt>
                <c:pt idx="2">
                  <c:v>0.54847645429362901</c:v>
                </c:pt>
                <c:pt idx="3">
                  <c:v>0.59350333940497901</c:v>
                </c:pt>
                <c:pt idx="4">
                  <c:v>0.66152042212233697</c:v>
                </c:pt>
                <c:pt idx="5">
                  <c:v>0.79225352112676095</c:v>
                </c:pt>
                <c:pt idx="6">
                  <c:v>0.62317571511967296</c:v>
                </c:pt>
                <c:pt idx="7">
                  <c:v>0.70726495726495697</c:v>
                </c:pt>
                <c:pt idx="8">
                  <c:v>0.70100143061516396</c:v>
                </c:pt>
                <c:pt idx="9">
                  <c:v>0.646881287726358</c:v>
                </c:pt>
                <c:pt idx="10">
                  <c:v>0.71044992743105995</c:v>
                </c:pt>
                <c:pt idx="11">
                  <c:v>0.75257731958762897</c:v>
                </c:pt>
                <c:pt idx="12">
                  <c:v>0.75087719298245603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62-48FE-A89B-2BF321FC23C5}"/>
            </c:ext>
          </c:extLst>
        </c:ser>
        <c:ser>
          <c:idx val="1"/>
          <c:order val="1"/>
          <c:tx>
            <c:strRef>
              <c:f>Gender!$C$19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Gender!$C$20:$C$32</c:f>
              <c:numCache>
                <c:formatCode>0.0%</c:formatCode>
                <c:ptCount val="13"/>
                <c:pt idx="0">
                  <c:v>0.24153575681959999</c:v>
                </c:pt>
                <c:pt idx="1">
                  <c:v>0.144725085536209</c:v>
                </c:pt>
                <c:pt idx="2">
                  <c:v>0.34626038781163399</c:v>
                </c:pt>
                <c:pt idx="3">
                  <c:v>0.40573770491803302</c:v>
                </c:pt>
                <c:pt idx="4">
                  <c:v>0.33613445378151302</c:v>
                </c:pt>
                <c:pt idx="5">
                  <c:v>0.183098591549296</c:v>
                </c:pt>
                <c:pt idx="6">
                  <c:v>0.37653239929947502</c:v>
                </c:pt>
                <c:pt idx="7">
                  <c:v>0.29059829059829101</c:v>
                </c:pt>
                <c:pt idx="8">
                  <c:v>0.29756795422031501</c:v>
                </c:pt>
                <c:pt idx="9">
                  <c:v>0.353118712273642</c:v>
                </c:pt>
                <c:pt idx="10">
                  <c:v>0.28737300435413599</c:v>
                </c:pt>
                <c:pt idx="11">
                  <c:v>0.23711340206185599</c:v>
                </c:pt>
                <c:pt idx="12">
                  <c:v>0.24210526315789499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62-48FE-A89B-2BF321FC23C5}"/>
            </c:ext>
          </c:extLst>
        </c:ser>
        <c:ser>
          <c:idx val="2"/>
          <c:order val="2"/>
          <c:tx>
            <c:strRef>
              <c:f>Gender!$D$19</c:f>
              <c:strCache>
                <c:ptCount val="1"/>
                <c:pt idx="0">
                  <c:v>Heb ei nodi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9248554448892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62-48FE-A89B-2BF321FC23C5}"/>
                </c:ext>
              </c:extLst>
            </c:dLbl>
            <c:dLbl>
              <c:idx val="1"/>
              <c:layout>
                <c:manualLayout>
                  <c:x val="2.0682525513333768E-2"/>
                  <c:y val="-1.29746083139057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62-48FE-A89B-2BF321FC23C5}"/>
                </c:ext>
              </c:extLst>
            </c:dLbl>
            <c:dLbl>
              <c:idx val="3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62-48FE-A89B-2BF321FC23C5}"/>
                </c:ext>
              </c:extLst>
            </c:dLbl>
            <c:dLbl>
              <c:idx val="4"/>
              <c:layout>
                <c:manualLayout>
                  <c:x val="2.068252551333376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A62-48FE-A89B-2BF321FC23C5}"/>
                </c:ext>
              </c:extLst>
            </c:dLbl>
            <c:dLbl>
              <c:idx val="5"/>
              <c:layout>
                <c:manualLayout>
                  <c:x val="3.17132057871117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A62-48FE-A89B-2BF321FC23C5}"/>
                </c:ext>
              </c:extLst>
            </c:dLbl>
            <c:dLbl>
              <c:idx val="6"/>
              <c:layout>
                <c:manualLayout>
                  <c:x val="2.06825255133335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A62-48FE-A89B-2BF321FC23C5}"/>
                </c:ext>
              </c:extLst>
            </c:dLbl>
            <c:dLbl>
              <c:idx val="7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A62-48FE-A89B-2BF321FC23C5}"/>
                </c:ext>
              </c:extLst>
            </c:dLbl>
            <c:dLbl>
              <c:idx val="8"/>
              <c:layout>
                <c:manualLayout>
                  <c:x val="2.0682525513333768E-2"/>
                  <c:y val="1.03796866511245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A62-48FE-A89B-2BF321FC23C5}"/>
                </c:ext>
              </c:extLst>
            </c:dLbl>
            <c:dLbl>
              <c:idx val="9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A62-48FE-A89B-2BF321FC23C5}"/>
                </c:ext>
              </c:extLst>
            </c:dLbl>
            <c:dLbl>
              <c:idx val="10"/>
              <c:layout>
                <c:manualLayout>
                  <c:x val="1.9303690479111516E-2"/>
                  <c:y val="2.229020735465391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A62-48FE-A89B-2BF321FC23C5}"/>
                </c:ext>
              </c:extLst>
            </c:dLbl>
            <c:dLbl>
              <c:idx val="11"/>
              <c:layout>
                <c:manualLayout>
                  <c:x val="2.4819030616000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A62-48FE-A89B-2BF321FC23C5}"/>
                </c:ext>
              </c:extLst>
            </c:dLbl>
            <c:dLbl>
              <c:idx val="12"/>
              <c:layout>
                <c:manualLayout>
                  <c:x val="2.344019558177807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A62-48FE-A89B-2BF321FC23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Gender!$D$20:$D$32</c:f>
              <c:numCache>
                <c:formatCode>0.0%</c:formatCode>
                <c:ptCount val="13"/>
                <c:pt idx="0">
                  <c:v>3.68627006181591E-4</c:v>
                </c:pt>
                <c:pt idx="1">
                  <c:v>1.08963322945497E-3</c:v>
                </c:pt>
                <c:pt idx="2">
                  <c:v>0.105263157894737</c:v>
                </c:pt>
                <c:pt idx="3">
                  <c:v>7.5895567698846405E-4</c:v>
                </c:pt>
                <c:pt idx="4">
                  <c:v>2.3451240961500901E-3</c:v>
                </c:pt>
                <c:pt idx="5">
                  <c:v>2.4647887323943699E-2</c:v>
                </c:pt>
                <c:pt idx="6">
                  <c:v>2.9188558085230601E-4</c:v>
                </c:pt>
                <c:pt idx="7">
                  <c:v>2.13675213675214E-3</c:v>
                </c:pt>
                <c:pt idx="8">
                  <c:v>1.43061516452074E-3</c:v>
                </c:pt>
                <c:pt idx="9">
                  <c:v>0</c:v>
                </c:pt>
                <c:pt idx="10">
                  <c:v>2.1770682148040598E-3</c:v>
                </c:pt>
                <c:pt idx="11">
                  <c:v>1.03092783505155E-2</c:v>
                </c:pt>
                <c:pt idx="12">
                  <c:v>7.0175438596491203E-3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62-48FE-A89B-2BF321FC23C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957271440"/>
        <c:axId val="1957273520"/>
      </c:barChart>
      <c:catAx>
        <c:axId val="1957271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1"/>
        </c:scaling>
        <c:delete val="1"/>
        <c:axPos val="t"/>
        <c:numFmt formatCode="0%" sourceLinked="1"/>
        <c:majorTickMark val="none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01905938476537"/>
          <c:y val="0.94195744161329431"/>
          <c:w val="0.25596189365218236"/>
          <c:h val="5.80425854411510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2076461080475808E-2"/>
          <c:y val="3.5112844942229694E-2"/>
          <c:w val="0.97181572828597185"/>
          <c:h val="0.8452411846920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Leadership!$Q$8</c:f>
              <c:strCache>
                <c:ptCount val="1"/>
                <c:pt idx="0">
                  <c:v>Cynnal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Leadership!$R$7:$T$7</c:f>
              <c:strCache>
                <c:ptCount val="3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</c:strCache>
            </c:strRef>
          </c:cat>
          <c:val>
            <c:numRef>
              <c:f>Leadership!$R$8:$T$8</c:f>
              <c:numCache>
                <c:formatCode>0.0%</c:formatCode>
                <c:ptCount val="3"/>
                <c:pt idx="0">
                  <c:v>0.88400000000000001</c:v>
                </c:pt>
                <c:pt idx="1">
                  <c:v>0.374</c:v>
                </c:pt>
                <c:pt idx="2">
                  <c:v>0.14399999999999999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12-4FF0-938E-83C3FD7F11F2}"/>
            </c:ext>
          </c:extLst>
        </c:ser>
        <c:ser>
          <c:idx val="1"/>
          <c:order val="1"/>
          <c:tx>
            <c:strRef>
              <c:f>Leadership!$Q$9</c:f>
              <c:strCache>
                <c:ptCount val="1"/>
                <c:pt idx="0">
                  <c:v>Heb ei gynnal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Leadership!$R$7:$T$7</c:f>
              <c:strCache>
                <c:ptCount val="3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</c:strCache>
            </c:strRef>
          </c:cat>
          <c:val>
            <c:numRef>
              <c:f>Leadership!$R$9:$T$9</c:f>
              <c:numCache>
                <c:formatCode>0.0%</c:formatCode>
                <c:ptCount val="3"/>
                <c:pt idx="0">
                  <c:v>0.11600000000000001</c:v>
                </c:pt>
                <c:pt idx="1">
                  <c:v>0.626</c:v>
                </c:pt>
                <c:pt idx="2">
                  <c:v>0.85599999999999998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12-4FF0-938E-83C3FD7F11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784815616"/>
        <c:axId val="784810208"/>
      </c:barChart>
      <c:catAx>
        <c:axId val="78481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784810208"/>
        <c:crosses val="autoZero"/>
        <c:auto val="1"/>
        <c:lblAlgn val="ctr"/>
        <c:lblOffset val="100"/>
        <c:noMultiLvlLbl val="0"/>
      </c:catAx>
      <c:valAx>
        <c:axId val="7848102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8481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620936426691424"/>
          <c:y val="0.948575110348295"/>
          <c:w val="0.41560476011353142"/>
          <c:h val="5.14248896517050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12807417641389424"/>
          <c:w val="1"/>
          <c:h val="0.784204857214341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Sheet6!$K$16</c:f>
              <c:strCache>
                <c:ptCount val="1"/>
                <c:pt idx="0">
                  <c:v>De-registered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Sheet6!$J$17:$J$25</c:f>
              <c:strCache>
                <c:ptCount val="9"/>
                <c:pt idx="0">
                  <c:v>GCDY</c:v>
                </c:pt>
                <c:pt idx="1">
                  <c:v>GCDAB</c:v>
                </c:pt>
                <c:pt idx="2">
                  <c:v>ATH</c:v>
                </c:pt>
                <c:pt idx="3">
                  <c:v>GCIC</c:v>
                </c:pt>
                <c:pt idx="4">
                  <c:v>GCYA</c:v>
                </c:pt>
                <c:pt idx="5">
                  <c:v>DSW</c:v>
                </c:pt>
                <c:pt idx="6">
                  <c:v>ATHA</c:v>
                </c:pt>
                <c:pt idx="7">
                  <c:v>GCSAA</c:v>
                </c:pt>
                <c:pt idx="8">
                  <c:v>GIC</c:v>
                </c:pt>
              </c:strCache>
            </c:strRef>
          </c:cat>
          <c:val>
            <c:numRef>
              <c:f>Sheet6!$K$17:$K$25</c:f>
              <c:numCache>
                <c:formatCode>0.0%</c:formatCode>
                <c:ptCount val="9"/>
                <c:pt idx="0">
                  <c:v>0.62470065001710595</c:v>
                </c:pt>
                <c:pt idx="1">
                  <c:v>0.20971604515908299</c:v>
                </c:pt>
                <c:pt idx="2">
                  <c:v>0.108108108108108</c:v>
                </c:pt>
                <c:pt idx="3">
                  <c:v>2.56585699623674E-2</c:v>
                </c:pt>
                <c:pt idx="4">
                  <c:v>1.50530277112556E-2</c:v>
                </c:pt>
                <c:pt idx="5">
                  <c:v>1.0263427984946999E-2</c:v>
                </c:pt>
                <c:pt idx="6">
                  <c:v>5.1317139924734901E-3</c:v>
                </c:pt>
                <c:pt idx="7">
                  <c:v>6.8422853232979802E-4</c:v>
                </c:pt>
                <c:pt idx="8">
                  <c:v>6.8422853232979802E-4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77-4907-BD57-82B75028B3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-27"/>
        <c:axId val="1367769120"/>
        <c:axId val="1367777440"/>
      </c:barChart>
      <c:catAx>
        <c:axId val="136776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67777440"/>
        <c:crosses val="autoZero"/>
        <c:auto val="1"/>
        <c:lblAlgn val="ctr"/>
        <c:lblOffset val="100"/>
        <c:noMultiLvlLbl val="0"/>
      </c:catAx>
      <c:valAx>
        <c:axId val="136777744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6776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805861073174801"/>
          <c:y val="1.9039117060226148E-2"/>
          <c:w val="0.84033336039180673"/>
          <c:h val="0.96192176587954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'% of unknowns (2)'!$B$4</c:f>
              <c:strCache>
                <c:ptCount val="1"/>
                <c:pt idx="0">
                  <c:v>Ethnic Group</c:v>
                </c:pt>
              </c:strCache>
            </c:strRef>
          </c:tx>
          <c:spPr>
            <a:solidFill>
              <a:srgbClr val="FF534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A7-4ECE-9FA7-EA877CF3560A}"/>
              </c:ext>
            </c:extLst>
          </c:dPt>
          <c:dPt>
            <c:idx val="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A7-4ECE-9FA7-EA877CF3560A}"/>
              </c:ext>
            </c:extLst>
          </c:dPt>
          <c:dPt>
            <c:idx val="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CA7-4ECE-9FA7-EA877CF3560A}"/>
              </c:ext>
            </c:extLst>
          </c:dPt>
          <c:dPt>
            <c:idx val="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CA7-4ECE-9FA7-EA877CF3560A}"/>
              </c:ext>
            </c:extLst>
          </c:dPt>
          <c:dPt>
            <c:idx val="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CA7-4ECE-9FA7-EA877CF3560A}"/>
              </c:ext>
            </c:extLst>
          </c:dPt>
          <c:dPt>
            <c:idx val="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CA7-4ECE-9FA7-EA877CF3560A}"/>
              </c:ext>
            </c:extLst>
          </c:dPt>
          <c:dPt>
            <c:idx val="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CA7-4ECE-9FA7-EA877CF3560A}"/>
              </c:ext>
            </c:extLst>
          </c:dPt>
          <c:dPt>
            <c:idx val="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CA7-4ECE-9FA7-EA877CF3560A}"/>
              </c:ext>
            </c:extLst>
          </c:dPt>
          <c:dPt>
            <c:idx val="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CA7-4ECE-9FA7-EA877CF3560A}"/>
              </c:ext>
            </c:extLst>
          </c:dPt>
          <c:dPt>
            <c:idx val="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CA7-4ECE-9FA7-EA877CF3560A}"/>
              </c:ext>
            </c:extLst>
          </c:dPt>
          <c:dPt>
            <c:idx val="1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CA7-4ECE-9FA7-EA877CF3560A}"/>
              </c:ext>
            </c:extLst>
          </c:dPt>
          <c:dPt>
            <c:idx val="1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CA7-4ECE-9FA7-EA877CF3560A}"/>
              </c:ext>
            </c:extLst>
          </c:dPt>
          <c:dPt>
            <c:idx val="1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CA7-4ECE-9FA7-EA877CF3560A}"/>
              </c:ext>
            </c:extLst>
          </c:dPt>
          <c:dPt>
            <c:idx val="1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CA7-4ECE-9FA7-EA877CF3560A}"/>
              </c:ext>
            </c:extLst>
          </c:dPt>
          <c:dPt>
            <c:idx val="1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CA7-4ECE-9FA7-EA877CF3560A}"/>
              </c:ext>
            </c:extLst>
          </c:dPt>
          <c:dPt>
            <c:idx val="1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1CA7-4ECE-9FA7-EA877CF3560A}"/>
              </c:ext>
            </c:extLst>
          </c:dPt>
          <c:dPt>
            <c:idx val="1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1CA7-4ECE-9FA7-EA877CF3560A}"/>
              </c:ext>
            </c:extLst>
          </c:dPt>
          <c:dPt>
            <c:idx val="1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1CA7-4ECE-9FA7-EA877CF3560A}"/>
              </c:ext>
            </c:extLst>
          </c:dPt>
          <c:dPt>
            <c:idx val="1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1CA7-4ECE-9FA7-EA877CF3560A}"/>
              </c:ext>
            </c:extLst>
          </c:dPt>
          <c:dPt>
            <c:idx val="1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1CA7-4ECE-9FA7-EA877CF3560A}"/>
              </c:ext>
            </c:extLst>
          </c:dPt>
          <c:dPt>
            <c:idx val="2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1CA7-4ECE-9FA7-EA877CF3560A}"/>
              </c:ext>
            </c:extLst>
          </c:dPt>
          <c:dPt>
            <c:idx val="2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1CA7-4ECE-9FA7-EA877CF3560A}"/>
              </c:ext>
            </c:extLst>
          </c:dPt>
          <c:dPt>
            <c:idx val="2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1CA7-4ECE-9FA7-EA877CF3560A}"/>
              </c:ext>
            </c:extLst>
          </c:dPt>
          <c:dPt>
            <c:idx val="2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1CA7-4ECE-9FA7-EA877CF3560A}"/>
              </c:ext>
            </c:extLst>
          </c:dPt>
          <c:dPt>
            <c:idx val="2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1CA7-4ECE-9FA7-EA877CF3560A}"/>
              </c:ext>
            </c:extLst>
          </c:dPt>
          <c:dPt>
            <c:idx val="2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1CA7-4ECE-9FA7-EA877CF3560A}"/>
              </c:ext>
            </c:extLst>
          </c:dPt>
          <c:dPt>
            <c:idx val="2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1CA7-4ECE-9FA7-EA877CF3560A}"/>
              </c:ext>
            </c:extLst>
          </c:dPt>
          <c:dPt>
            <c:idx val="2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1CA7-4ECE-9FA7-EA877CF3560A}"/>
              </c:ext>
            </c:extLst>
          </c:dPt>
          <c:dPt>
            <c:idx val="2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1CA7-4ECE-9FA7-EA877CF3560A}"/>
              </c:ext>
            </c:extLst>
          </c:dPt>
          <c:dPt>
            <c:idx val="2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1CA7-4ECE-9FA7-EA877CF3560A}"/>
              </c:ext>
            </c:extLst>
          </c:dPt>
          <c:dPt>
            <c:idx val="3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1CA7-4ECE-9FA7-EA877CF3560A}"/>
              </c:ext>
            </c:extLst>
          </c:dPt>
          <c:dPt>
            <c:idx val="3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1CA7-4ECE-9FA7-EA877CF3560A}"/>
              </c:ext>
            </c:extLst>
          </c:dPt>
          <c:dPt>
            <c:idx val="3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1CA7-4ECE-9FA7-EA877CF3560A}"/>
              </c:ext>
            </c:extLst>
          </c:dPt>
          <c:dPt>
            <c:idx val="3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1CA7-4ECE-9FA7-EA877CF3560A}"/>
              </c:ext>
            </c:extLst>
          </c:dPt>
          <c:dPt>
            <c:idx val="3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1CA7-4ECE-9FA7-EA877CF356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(2)'!$C$4:$AK$4</c:f>
              <c:numCache>
                <c:formatCode>0.0%</c:formatCode>
                <c:ptCount val="35"/>
                <c:pt idx="0">
                  <c:v>5.7000000000000002E-2</c:v>
                </c:pt>
                <c:pt idx="1">
                  <c:v>5.1999999999999998E-2</c:v>
                </c:pt>
                <c:pt idx="2">
                  <c:v>4.7E-2</c:v>
                </c:pt>
                <c:pt idx="3">
                  <c:v>4.3999999999999997E-2</c:v>
                </c:pt>
                <c:pt idx="4">
                  <c:v>0.04</c:v>
                </c:pt>
                <c:pt idx="5">
                  <c:v>0.311</c:v>
                </c:pt>
                <c:pt idx="6">
                  <c:v>0.25800000000000001</c:v>
                </c:pt>
                <c:pt idx="7">
                  <c:v>0.20399999999999999</c:v>
                </c:pt>
                <c:pt idx="8">
                  <c:v>0.13500000000000001</c:v>
                </c:pt>
                <c:pt idx="9">
                  <c:v>0.11799999999999999</c:v>
                </c:pt>
                <c:pt idx="10">
                  <c:v>0.20200000000000001</c:v>
                </c:pt>
                <c:pt idx="11">
                  <c:v>0.185</c:v>
                </c:pt>
                <c:pt idx="12">
                  <c:v>0.17100000000000001</c:v>
                </c:pt>
                <c:pt idx="13">
                  <c:v>0.13300000000000001</c:v>
                </c:pt>
                <c:pt idx="14">
                  <c:v>0.124</c:v>
                </c:pt>
                <c:pt idx="15">
                  <c:v>0.159</c:v>
                </c:pt>
                <c:pt idx="16">
                  <c:v>0.13400000000000001</c:v>
                </c:pt>
                <c:pt idx="17">
                  <c:v>0.106</c:v>
                </c:pt>
                <c:pt idx="18">
                  <c:v>7.6999999999999999E-2</c:v>
                </c:pt>
                <c:pt idx="19">
                  <c:v>7.0000000000000007E-2</c:v>
                </c:pt>
                <c:pt idx="20">
                  <c:v>0.19800000000000001</c:v>
                </c:pt>
                <c:pt idx="21">
                  <c:v>0.16800000000000001</c:v>
                </c:pt>
                <c:pt idx="22">
                  <c:v>0.13600000000000001</c:v>
                </c:pt>
                <c:pt idx="23">
                  <c:v>8.8999999999999996E-2</c:v>
                </c:pt>
                <c:pt idx="24">
                  <c:v>8.1000000000000003E-2</c:v>
                </c:pt>
                <c:pt idx="25">
                  <c:v>0.27700000000000002</c:v>
                </c:pt>
                <c:pt idx="26">
                  <c:v>0.25900000000000001</c:v>
                </c:pt>
                <c:pt idx="27">
                  <c:v>0.21</c:v>
                </c:pt>
                <c:pt idx="28">
                  <c:v>0.19600000000000001</c:v>
                </c:pt>
                <c:pt idx="29">
                  <c:v>0.13200000000000001</c:v>
                </c:pt>
                <c:pt idx="30">
                  <c:v>0.27</c:v>
                </c:pt>
                <c:pt idx="31">
                  <c:v>0.24099999999999999</c:v>
                </c:pt>
                <c:pt idx="32">
                  <c:v>0.20200000000000001</c:v>
                </c:pt>
                <c:pt idx="33">
                  <c:v>0.183</c:v>
                </c:pt>
                <c:pt idx="34">
                  <c:v>0.14199999999999999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1CA7-4ECE-9FA7-EA877CF356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-7"/>
        <c:axId val="758906128"/>
        <c:axId val="75890654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1CA7-4ECE-9FA7-EA877CF3560A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1CA7-4ECE-9FA7-EA877CF3560A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9-1CA7-4ECE-9FA7-EA877CF3560A}"/>
                  </c:ext>
                </c:extLst>
              </c15:ser>
            </c15:filteredBarSeries>
          </c:ext>
        </c:extLst>
      </c:barChart>
      <c:catAx>
        <c:axId val="75890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758906544"/>
        <c:crosses val="autoZero"/>
        <c:auto val="0"/>
        <c:lblAlgn val="ctr"/>
        <c:lblOffset val="100"/>
        <c:noMultiLvlLbl val="0"/>
      </c:catAx>
      <c:valAx>
        <c:axId val="75890654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crossAx val="75890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408210732258992"/>
          <c:y val="1.8914685625591461E-2"/>
          <c:w val="0.84277648499776325"/>
          <c:h val="0.96004928622515939"/>
        </c:manualLayout>
      </c:layout>
      <c:barChart>
        <c:barDir val="bar"/>
        <c:grouping val="clustered"/>
        <c:varyColors val="0"/>
        <c:ser>
          <c:idx val="1"/>
          <c:order val="1"/>
          <c:tx>
            <c:strRef>
              <c:f>'% of unknowns (2)'!$B$5</c:f>
              <c:strCache>
                <c:ptCount val="1"/>
                <c:pt idx="0">
                  <c:v>Nationality</c:v>
                </c:pt>
              </c:strCache>
            </c:strRef>
          </c:tx>
          <c:spPr>
            <a:solidFill>
              <a:srgbClr val="600A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63-405C-845D-06FF0BB3FA81}"/>
              </c:ext>
            </c:extLst>
          </c:dPt>
          <c:dPt>
            <c:idx val="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63-405C-845D-06FF0BB3FA81}"/>
              </c:ext>
            </c:extLst>
          </c:dPt>
          <c:dPt>
            <c:idx val="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63-405C-845D-06FF0BB3FA81}"/>
              </c:ext>
            </c:extLst>
          </c:dPt>
          <c:dPt>
            <c:idx val="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163-405C-845D-06FF0BB3FA81}"/>
              </c:ext>
            </c:extLst>
          </c:dPt>
          <c:dPt>
            <c:idx val="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163-405C-845D-06FF0BB3FA81}"/>
              </c:ext>
            </c:extLst>
          </c:dPt>
          <c:dPt>
            <c:idx val="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163-405C-845D-06FF0BB3FA81}"/>
              </c:ext>
            </c:extLst>
          </c:dPt>
          <c:dPt>
            <c:idx val="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163-405C-845D-06FF0BB3FA81}"/>
              </c:ext>
            </c:extLst>
          </c:dPt>
          <c:dPt>
            <c:idx val="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163-405C-845D-06FF0BB3FA81}"/>
              </c:ext>
            </c:extLst>
          </c:dPt>
          <c:dPt>
            <c:idx val="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163-405C-845D-06FF0BB3FA81}"/>
              </c:ext>
            </c:extLst>
          </c:dPt>
          <c:dPt>
            <c:idx val="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163-405C-845D-06FF0BB3FA81}"/>
              </c:ext>
            </c:extLst>
          </c:dPt>
          <c:dPt>
            <c:idx val="1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163-405C-845D-06FF0BB3FA81}"/>
              </c:ext>
            </c:extLst>
          </c:dPt>
          <c:dPt>
            <c:idx val="1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163-405C-845D-06FF0BB3FA81}"/>
              </c:ext>
            </c:extLst>
          </c:dPt>
          <c:dPt>
            <c:idx val="1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163-405C-845D-06FF0BB3FA81}"/>
              </c:ext>
            </c:extLst>
          </c:dPt>
          <c:dPt>
            <c:idx val="1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163-405C-845D-06FF0BB3FA81}"/>
              </c:ext>
            </c:extLst>
          </c:dPt>
          <c:dPt>
            <c:idx val="1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163-405C-845D-06FF0BB3FA81}"/>
              </c:ext>
            </c:extLst>
          </c:dPt>
          <c:dPt>
            <c:idx val="1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5163-405C-845D-06FF0BB3FA81}"/>
              </c:ext>
            </c:extLst>
          </c:dPt>
          <c:dPt>
            <c:idx val="1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5163-405C-845D-06FF0BB3FA81}"/>
              </c:ext>
            </c:extLst>
          </c:dPt>
          <c:dPt>
            <c:idx val="1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5163-405C-845D-06FF0BB3FA81}"/>
              </c:ext>
            </c:extLst>
          </c:dPt>
          <c:dPt>
            <c:idx val="1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5163-405C-845D-06FF0BB3FA81}"/>
              </c:ext>
            </c:extLst>
          </c:dPt>
          <c:dPt>
            <c:idx val="1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5163-405C-845D-06FF0BB3FA81}"/>
              </c:ext>
            </c:extLst>
          </c:dPt>
          <c:dPt>
            <c:idx val="2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5163-405C-845D-06FF0BB3FA81}"/>
              </c:ext>
            </c:extLst>
          </c:dPt>
          <c:dPt>
            <c:idx val="2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5163-405C-845D-06FF0BB3FA81}"/>
              </c:ext>
            </c:extLst>
          </c:dPt>
          <c:dPt>
            <c:idx val="2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5163-405C-845D-06FF0BB3FA81}"/>
              </c:ext>
            </c:extLst>
          </c:dPt>
          <c:dPt>
            <c:idx val="2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5163-405C-845D-06FF0BB3FA81}"/>
              </c:ext>
            </c:extLst>
          </c:dPt>
          <c:dPt>
            <c:idx val="2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5163-405C-845D-06FF0BB3FA81}"/>
              </c:ext>
            </c:extLst>
          </c:dPt>
          <c:dPt>
            <c:idx val="2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5163-405C-845D-06FF0BB3FA81}"/>
              </c:ext>
            </c:extLst>
          </c:dPt>
          <c:dPt>
            <c:idx val="2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5163-405C-845D-06FF0BB3FA81}"/>
              </c:ext>
            </c:extLst>
          </c:dPt>
          <c:dPt>
            <c:idx val="2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5163-405C-845D-06FF0BB3FA81}"/>
              </c:ext>
            </c:extLst>
          </c:dPt>
          <c:dPt>
            <c:idx val="2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5163-405C-845D-06FF0BB3FA81}"/>
              </c:ext>
            </c:extLst>
          </c:dPt>
          <c:dPt>
            <c:idx val="2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5163-405C-845D-06FF0BB3FA81}"/>
              </c:ext>
            </c:extLst>
          </c:dPt>
          <c:dPt>
            <c:idx val="3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5163-405C-845D-06FF0BB3FA81}"/>
              </c:ext>
            </c:extLst>
          </c:dPt>
          <c:dPt>
            <c:idx val="3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5163-405C-845D-06FF0BB3FA81}"/>
              </c:ext>
            </c:extLst>
          </c:dPt>
          <c:dPt>
            <c:idx val="3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5163-405C-845D-06FF0BB3FA81}"/>
              </c:ext>
            </c:extLst>
          </c:dPt>
          <c:dPt>
            <c:idx val="3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5163-405C-845D-06FF0BB3FA81}"/>
              </c:ext>
            </c:extLst>
          </c:dPt>
          <c:dPt>
            <c:idx val="3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5163-405C-845D-06FF0BB3FA8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(2)'!$C$5:$AK$5</c:f>
              <c:numCache>
                <c:formatCode>0.0%</c:formatCode>
                <c:ptCount val="35"/>
                <c:pt idx="0">
                  <c:v>5.3999999999999999E-2</c:v>
                </c:pt>
                <c:pt idx="1">
                  <c:v>4.9000000000000002E-2</c:v>
                </c:pt>
                <c:pt idx="2">
                  <c:v>4.4999999999999998E-2</c:v>
                </c:pt>
                <c:pt idx="3">
                  <c:v>4.1000000000000002E-2</c:v>
                </c:pt>
                <c:pt idx="4">
                  <c:v>3.7999999999999999E-2</c:v>
                </c:pt>
                <c:pt idx="5">
                  <c:v>0.311</c:v>
                </c:pt>
                <c:pt idx="6">
                  <c:v>0.25800000000000001</c:v>
                </c:pt>
                <c:pt idx="7">
                  <c:v>0.20300000000000001</c:v>
                </c:pt>
                <c:pt idx="8">
                  <c:v>0.13400000000000001</c:v>
                </c:pt>
                <c:pt idx="9">
                  <c:v>0.11700000000000001</c:v>
                </c:pt>
                <c:pt idx="10">
                  <c:v>0.20200000000000001</c:v>
                </c:pt>
                <c:pt idx="11">
                  <c:v>0.185</c:v>
                </c:pt>
                <c:pt idx="12">
                  <c:v>0.17100000000000001</c:v>
                </c:pt>
                <c:pt idx="13">
                  <c:v>0.13400000000000001</c:v>
                </c:pt>
                <c:pt idx="14">
                  <c:v>0.124</c:v>
                </c:pt>
                <c:pt idx="15">
                  <c:v>0.158</c:v>
                </c:pt>
                <c:pt idx="16">
                  <c:v>0.13400000000000001</c:v>
                </c:pt>
                <c:pt idx="17">
                  <c:v>0.106</c:v>
                </c:pt>
                <c:pt idx="18">
                  <c:v>7.5999999999999998E-2</c:v>
                </c:pt>
                <c:pt idx="19">
                  <c:v>7.0999999999999994E-2</c:v>
                </c:pt>
                <c:pt idx="20">
                  <c:v>0.2</c:v>
                </c:pt>
                <c:pt idx="21">
                  <c:v>0.16900000000000001</c:v>
                </c:pt>
                <c:pt idx="22">
                  <c:v>0.13700000000000001</c:v>
                </c:pt>
                <c:pt idx="23">
                  <c:v>0.09</c:v>
                </c:pt>
                <c:pt idx="24">
                  <c:v>8.1000000000000003E-2</c:v>
                </c:pt>
                <c:pt idx="25">
                  <c:v>0.27700000000000002</c:v>
                </c:pt>
                <c:pt idx="26">
                  <c:v>0.25900000000000001</c:v>
                </c:pt>
                <c:pt idx="27">
                  <c:v>0.21</c:v>
                </c:pt>
                <c:pt idx="28">
                  <c:v>0.19900000000000001</c:v>
                </c:pt>
                <c:pt idx="29">
                  <c:v>0.13500000000000001</c:v>
                </c:pt>
                <c:pt idx="30">
                  <c:v>0.27</c:v>
                </c:pt>
                <c:pt idx="31">
                  <c:v>0.24299999999999999</c:v>
                </c:pt>
                <c:pt idx="32">
                  <c:v>0.20399999999999999</c:v>
                </c:pt>
                <c:pt idx="33">
                  <c:v>0.187</c:v>
                </c:pt>
                <c:pt idx="34">
                  <c:v>0.14199999999999999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5163-405C-845D-06FF0BB3FA8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881491775"/>
        <c:axId val="1881480543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5163-405C-845D-06FF0BB3FA81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5163-405C-845D-06FF0BB3FA81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9-5163-405C-845D-06FF0BB3FA81}"/>
                  </c:ext>
                </c:extLst>
              </c15:ser>
            </c15:filteredBarSeries>
          </c:ext>
        </c:extLst>
      </c:barChart>
      <c:catAx>
        <c:axId val="18814917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81480543"/>
        <c:crosses val="autoZero"/>
        <c:auto val="1"/>
        <c:lblAlgn val="ctr"/>
        <c:lblOffset val="100"/>
        <c:noMultiLvlLbl val="0"/>
      </c:catAx>
      <c:valAx>
        <c:axId val="1881480543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814917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82159361855669"/>
          <c:y val="2.7314083250028872E-2"/>
          <c:w val="0.84178406381443305"/>
          <c:h val="0.9588670932790998"/>
        </c:manualLayout>
      </c:layout>
      <c:barChart>
        <c:barDir val="bar"/>
        <c:grouping val="clustered"/>
        <c:varyColors val="0"/>
        <c:ser>
          <c:idx val="2"/>
          <c:order val="2"/>
          <c:tx>
            <c:strRef>
              <c:f>'% of unknowns (2)'!$B$6</c:f>
              <c:strCache>
                <c:ptCount val="1"/>
                <c:pt idx="0">
                  <c:v>Welsh speaker </c:v>
                </c:pt>
              </c:strCache>
            </c:strRef>
          </c:tx>
          <c:spPr>
            <a:solidFill>
              <a:srgbClr val="FFC6B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D-4989-8828-18FDC31C73EB}"/>
              </c:ext>
            </c:extLst>
          </c:dPt>
          <c:dPt>
            <c:idx val="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D-4989-8828-18FDC31C73EB}"/>
              </c:ext>
            </c:extLst>
          </c:dPt>
          <c:dPt>
            <c:idx val="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D-4989-8828-18FDC31C73EB}"/>
              </c:ext>
            </c:extLst>
          </c:dPt>
          <c:dPt>
            <c:idx val="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AFD-4989-8828-18FDC31C73EB}"/>
              </c:ext>
            </c:extLst>
          </c:dPt>
          <c:dPt>
            <c:idx val="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AFD-4989-8828-18FDC31C73EB}"/>
              </c:ext>
            </c:extLst>
          </c:dPt>
          <c:dPt>
            <c:idx val="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AFD-4989-8828-18FDC31C73EB}"/>
              </c:ext>
            </c:extLst>
          </c:dPt>
          <c:dPt>
            <c:idx val="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AFD-4989-8828-18FDC31C73EB}"/>
              </c:ext>
            </c:extLst>
          </c:dPt>
          <c:dPt>
            <c:idx val="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AFD-4989-8828-18FDC31C73EB}"/>
              </c:ext>
            </c:extLst>
          </c:dPt>
          <c:dPt>
            <c:idx val="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AFD-4989-8828-18FDC31C73EB}"/>
              </c:ext>
            </c:extLst>
          </c:dPt>
          <c:dPt>
            <c:idx val="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AFD-4989-8828-18FDC31C73EB}"/>
              </c:ext>
            </c:extLst>
          </c:dPt>
          <c:dPt>
            <c:idx val="1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AFD-4989-8828-18FDC31C73EB}"/>
              </c:ext>
            </c:extLst>
          </c:dPt>
          <c:dPt>
            <c:idx val="1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AFD-4989-8828-18FDC31C73EB}"/>
              </c:ext>
            </c:extLst>
          </c:dPt>
          <c:dPt>
            <c:idx val="1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AFD-4989-8828-18FDC31C73EB}"/>
              </c:ext>
            </c:extLst>
          </c:dPt>
          <c:dPt>
            <c:idx val="1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AFD-4989-8828-18FDC31C73EB}"/>
              </c:ext>
            </c:extLst>
          </c:dPt>
          <c:dPt>
            <c:idx val="1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3AFD-4989-8828-18FDC31C73EB}"/>
              </c:ext>
            </c:extLst>
          </c:dPt>
          <c:dPt>
            <c:idx val="1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3AFD-4989-8828-18FDC31C73EB}"/>
              </c:ext>
            </c:extLst>
          </c:dPt>
          <c:dPt>
            <c:idx val="1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3AFD-4989-8828-18FDC31C73EB}"/>
              </c:ext>
            </c:extLst>
          </c:dPt>
          <c:dPt>
            <c:idx val="1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3AFD-4989-8828-18FDC31C73EB}"/>
              </c:ext>
            </c:extLst>
          </c:dPt>
          <c:dPt>
            <c:idx val="1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3AFD-4989-8828-18FDC31C73EB}"/>
              </c:ext>
            </c:extLst>
          </c:dPt>
          <c:dPt>
            <c:idx val="1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3AFD-4989-8828-18FDC31C73EB}"/>
              </c:ext>
            </c:extLst>
          </c:dPt>
          <c:dPt>
            <c:idx val="2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3AFD-4989-8828-18FDC31C73EB}"/>
              </c:ext>
            </c:extLst>
          </c:dPt>
          <c:dPt>
            <c:idx val="2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3AFD-4989-8828-18FDC31C73EB}"/>
              </c:ext>
            </c:extLst>
          </c:dPt>
          <c:dPt>
            <c:idx val="2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3AFD-4989-8828-18FDC31C73EB}"/>
              </c:ext>
            </c:extLst>
          </c:dPt>
          <c:dPt>
            <c:idx val="2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3AFD-4989-8828-18FDC31C73EB}"/>
              </c:ext>
            </c:extLst>
          </c:dPt>
          <c:dPt>
            <c:idx val="2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3AFD-4989-8828-18FDC31C73EB}"/>
              </c:ext>
            </c:extLst>
          </c:dPt>
          <c:dPt>
            <c:idx val="2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3AFD-4989-8828-18FDC31C73EB}"/>
              </c:ext>
            </c:extLst>
          </c:dPt>
          <c:dPt>
            <c:idx val="2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3AFD-4989-8828-18FDC31C73EB}"/>
              </c:ext>
            </c:extLst>
          </c:dPt>
          <c:dPt>
            <c:idx val="2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3AFD-4989-8828-18FDC31C73EB}"/>
              </c:ext>
            </c:extLst>
          </c:dPt>
          <c:dPt>
            <c:idx val="2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3AFD-4989-8828-18FDC31C73EB}"/>
              </c:ext>
            </c:extLst>
          </c:dPt>
          <c:dPt>
            <c:idx val="2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3AFD-4989-8828-18FDC31C73EB}"/>
              </c:ext>
            </c:extLst>
          </c:dPt>
          <c:dPt>
            <c:idx val="3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3AFD-4989-8828-18FDC31C73EB}"/>
              </c:ext>
            </c:extLst>
          </c:dPt>
          <c:dPt>
            <c:idx val="3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3AFD-4989-8828-18FDC31C73EB}"/>
              </c:ext>
            </c:extLst>
          </c:dPt>
          <c:dPt>
            <c:idx val="3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3AFD-4989-8828-18FDC31C73EB}"/>
              </c:ext>
            </c:extLst>
          </c:dPt>
          <c:dPt>
            <c:idx val="3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3AFD-4989-8828-18FDC31C73EB}"/>
              </c:ext>
            </c:extLst>
          </c:dPt>
          <c:dPt>
            <c:idx val="3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3AFD-4989-8828-18FDC31C73E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(2)'!$C$6:$AK$6</c:f>
              <c:numCache>
                <c:formatCode>0.0%</c:formatCode>
                <c:ptCount val="35"/>
                <c:pt idx="0">
                  <c:v>3.5000000000000003E-2</c:v>
                </c:pt>
                <c:pt idx="1">
                  <c:v>2.8000000000000001E-2</c:v>
                </c:pt>
                <c:pt idx="2">
                  <c:v>2.5000000000000001E-2</c:v>
                </c:pt>
                <c:pt idx="3">
                  <c:v>2.4E-2</c:v>
                </c:pt>
                <c:pt idx="4">
                  <c:v>2.1999999999999999E-2</c:v>
                </c:pt>
                <c:pt idx="5">
                  <c:v>0.311</c:v>
                </c:pt>
                <c:pt idx="6">
                  <c:v>0.222</c:v>
                </c:pt>
                <c:pt idx="7">
                  <c:v>0.15</c:v>
                </c:pt>
                <c:pt idx="8">
                  <c:v>9.8000000000000004E-2</c:v>
                </c:pt>
                <c:pt idx="9">
                  <c:v>8.5000000000000006E-2</c:v>
                </c:pt>
                <c:pt idx="10">
                  <c:v>0.192</c:v>
                </c:pt>
                <c:pt idx="11">
                  <c:v>0.156</c:v>
                </c:pt>
                <c:pt idx="12">
                  <c:v>0.14299999999999999</c:v>
                </c:pt>
                <c:pt idx="13">
                  <c:v>0.112</c:v>
                </c:pt>
                <c:pt idx="14">
                  <c:v>0.104</c:v>
                </c:pt>
                <c:pt idx="15">
                  <c:v>0.16200000000000001</c:v>
                </c:pt>
                <c:pt idx="16">
                  <c:v>0.114</c:v>
                </c:pt>
                <c:pt idx="17">
                  <c:v>8.6999999999999994E-2</c:v>
                </c:pt>
                <c:pt idx="18">
                  <c:v>6.4000000000000001E-2</c:v>
                </c:pt>
                <c:pt idx="19">
                  <c:v>6.2E-2</c:v>
                </c:pt>
                <c:pt idx="20">
                  <c:v>0.186</c:v>
                </c:pt>
                <c:pt idx="21">
                  <c:v>0.112</c:v>
                </c:pt>
                <c:pt idx="22">
                  <c:v>9.2999999999999999E-2</c:v>
                </c:pt>
                <c:pt idx="23">
                  <c:v>6.0999999999999999E-2</c:v>
                </c:pt>
                <c:pt idx="24">
                  <c:v>5.5E-2</c:v>
                </c:pt>
                <c:pt idx="25">
                  <c:v>0.26100000000000001</c:v>
                </c:pt>
                <c:pt idx="26">
                  <c:v>0.19500000000000001</c:v>
                </c:pt>
                <c:pt idx="27">
                  <c:v>0.14499999999999999</c:v>
                </c:pt>
                <c:pt idx="28">
                  <c:v>0.123</c:v>
                </c:pt>
                <c:pt idx="29">
                  <c:v>9.1999999999999998E-2</c:v>
                </c:pt>
                <c:pt idx="30">
                  <c:v>0.27300000000000002</c:v>
                </c:pt>
                <c:pt idx="31">
                  <c:v>0.21</c:v>
                </c:pt>
                <c:pt idx="32">
                  <c:v>0.16900000000000001</c:v>
                </c:pt>
                <c:pt idx="33">
                  <c:v>0.13400000000000001</c:v>
                </c:pt>
                <c:pt idx="34">
                  <c:v>9.7000000000000003E-2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46-3AFD-4989-8828-18FDC31C73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925960463"/>
        <c:axId val="1925969199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3AFD-4989-8828-18FDC31C73EB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3AFD-4989-8828-18FDC31C73EB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rgbClr val="E30713"/>
                  </a:solidFill>
                  <a:ln>
                    <a:noFill/>
                  </a:ln>
                  <a:effectLst/>
                </c:spPr>
                <c:invertIfNegative val="0"/>
                <c:dPt>
                  <c:idx val="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3AFD-4989-8828-18FDC31C73EB}"/>
                    </c:ext>
                  </c:extLst>
                </c:dPt>
                <c:dPt>
                  <c:idx val="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3AFD-4989-8828-18FDC31C73EB}"/>
                    </c:ext>
                  </c:extLst>
                </c:dPt>
                <c:dPt>
                  <c:idx val="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3AFD-4989-8828-18FDC31C73EB}"/>
                    </c:ext>
                  </c:extLst>
                </c:dPt>
                <c:dPt>
                  <c:idx val="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3AFD-4989-8828-18FDC31C73EB}"/>
                    </c:ext>
                  </c:extLst>
                </c:dPt>
                <c:dPt>
                  <c:idx val="1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3AFD-4989-8828-18FDC31C73EB}"/>
                    </c:ext>
                  </c:extLst>
                </c:dPt>
                <c:dPt>
                  <c:idx val="1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4-3AFD-4989-8828-18FDC31C73EB}"/>
                    </c:ext>
                  </c:extLst>
                </c:dPt>
                <c:dPt>
                  <c:idx val="1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6-3AFD-4989-8828-18FDC31C73EB}"/>
                    </c:ext>
                  </c:extLst>
                </c:dPt>
                <c:dPt>
                  <c:idx val="1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8-3AFD-4989-8828-18FDC31C73EB}"/>
                    </c:ext>
                  </c:extLst>
                </c:dPt>
                <c:dPt>
                  <c:idx val="2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A-3AFD-4989-8828-18FDC31C73EB}"/>
                    </c:ext>
                  </c:extLst>
                </c:dPt>
                <c:dPt>
                  <c:idx val="2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C-3AFD-4989-8828-18FDC31C73EB}"/>
                    </c:ext>
                  </c:extLst>
                </c:dPt>
                <c:dPt>
                  <c:idx val="2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E-3AFD-4989-8828-18FDC31C73EB}"/>
                    </c:ext>
                  </c:extLst>
                </c:dPt>
                <c:dPt>
                  <c:idx val="2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0-3AFD-4989-8828-18FDC31C73EB}"/>
                    </c:ext>
                  </c:extLst>
                </c:dPt>
                <c:dPt>
                  <c:idx val="3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2-3AFD-4989-8828-18FDC31C73EB}"/>
                    </c:ext>
                  </c:extLst>
                </c:dPt>
                <c:dPt>
                  <c:idx val="3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4-3AFD-4989-8828-18FDC31C73EB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5-3AFD-4989-8828-18FDC31C73EB}"/>
                  </c:ext>
                </c:extLst>
              </c15:ser>
            </c15:filteredBarSeries>
          </c:ext>
        </c:extLst>
      </c:barChart>
      <c:catAx>
        <c:axId val="192596046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25969199"/>
        <c:crosses val="autoZero"/>
        <c:auto val="1"/>
        <c:lblAlgn val="ctr"/>
        <c:lblOffset val="100"/>
        <c:noMultiLvlLbl val="0"/>
      </c:catAx>
      <c:valAx>
        <c:axId val="1925969199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259604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18473554805998"/>
          <c:y val="1.7536442178001911E-2"/>
          <c:w val="0.82531315654165838"/>
          <c:h val="0.96957518602442416"/>
        </c:manualLayout>
      </c:layout>
      <c:barChart>
        <c:barDir val="bar"/>
        <c:grouping val="clustered"/>
        <c:varyColors val="0"/>
        <c:ser>
          <c:idx val="3"/>
          <c:order val="3"/>
          <c:tx>
            <c:strRef>
              <c:f>'% of unknowns (2)'!$B$7</c:f>
              <c:strCache>
                <c:ptCount val="1"/>
                <c:pt idx="0">
                  <c:v>Welsh medium working</c:v>
                </c:pt>
              </c:strCache>
            </c:strRef>
          </c:tx>
          <c:spPr>
            <a:solidFill>
              <a:srgbClr val="C211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591-42D7-A2D3-123338233F1E}"/>
              </c:ext>
            </c:extLst>
          </c:dPt>
          <c:dPt>
            <c:idx val="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91-42D7-A2D3-123338233F1E}"/>
              </c:ext>
            </c:extLst>
          </c:dPt>
          <c:dPt>
            <c:idx val="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591-42D7-A2D3-123338233F1E}"/>
              </c:ext>
            </c:extLst>
          </c:dPt>
          <c:dPt>
            <c:idx val="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591-42D7-A2D3-123338233F1E}"/>
              </c:ext>
            </c:extLst>
          </c:dPt>
          <c:dPt>
            <c:idx val="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591-42D7-A2D3-123338233F1E}"/>
              </c:ext>
            </c:extLst>
          </c:dPt>
          <c:dPt>
            <c:idx val="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591-42D7-A2D3-123338233F1E}"/>
              </c:ext>
            </c:extLst>
          </c:dPt>
          <c:dPt>
            <c:idx val="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591-42D7-A2D3-123338233F1E}"/>
              </c:ext>
            </c:extLst>
          </c:dPt>
          <c:dPt>
            <c:idx val="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591-42D7-A2D3-123338233F1E}"/>
              </c:ext>
            </c:extLst>
          </c:dPt>
          <c:dPt>
            <c:idx val="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591-42D7-A2D3-123338233F1E}"/>
              </c:ext>
            </c:extLst>
          </c:dPt>
          <c:dPt>
            <c:idx val="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591-42D7-A2D3-123338233F1E}"/>
              </c:ext>
            </c:extLst>
          </c:dPt>
          <c:dPt>
            <c:idx val="1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591-42D7-A2D3-123338233F1E}"/>
              </c:ext>
            </c:extLst>
          </c:dPt>
          <c:dPt>
            <c:idx val="1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591-42D7-A2D3-123338233F1E}"/>
              </c:ext>
            </c:extLst>
          </c:dPt>
          <c:dPt>
            <c:idx val="1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591-42D7-A2D3-123338233F1E}"/>
              </c:ext>
            </c:extLst>
          </c:dPt>
          <c:dPt>
            <c:idx val="1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591-42D7-A2D3-123338233F1E}"/>
              </c:ext>
            </c:extLst>
          </c:dPt>
          <c:dPt>
            <c:idx val="1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591-42D7-A2D3-123338233F1E}"/>
              </c:ext>
            </c:extLst>
          </c:dPt>
          <c:dPt>
            <c:idx val="1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E591-42D7-A2D3-123338233F1E}"/>
              </c:ext>
            </c:extLst>
          </c:dPt>
          <c:dPt>
            <c:idx val="1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E591-42D7-A2D3-123338233F1E}"/>
              </c:ext>
            </c:extLst>
          </c:dPt>
          <c:dPt>
            <c:idx val="1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E591-42D7-A2D3-123338233F1E}"/>
              </c:ext>
            </c:extLst>
          </c:dPt>
          <c:dPt>
            <c:idx val="1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E591-42D7-A2D3-123338233F1E}"/>
              </c:ext>
            </c:extLst>
          </c:dPt>
          <c:dPt>
            <c:idx val="1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E591-42D7-A2D3-123338233F1E}"/>
              </c:ext>
            </c:extLst>
          </c:dPt>
          <c:dPt>
            <c:idx val="2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E591-42D7-A2D3-123338233F1E}"/>
              </c:ext>
            </c:extLst>
          </c:dPt>
          <c:dPt>
            <c:idx val="2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E591-42D7-A2D3-123338233F1E}"/>
              </c:ext>
            </c:extLst>
          </c:dPt>
          <c:dPt>
            <c:idx val="2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E591-42D7-A2D3-123338233F1E}"/>
              </c:ext>
            </c:extLst>
          </c:dPt>
          <c:dPt>
            <c:idx val="2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E591-42D7-A2D3-123338233F1E}"/>
              </c:ext>
            </c:extLst>
          </c:dPt>
          <c:dPt>
            <c:idx val="2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E591-42D7-A2D3-123338233F1E}"/>
              </c:ext>
            </c:extLst>
          </c:dPt>
          <c:dPt>
            <c:idx val="2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E591-42D7-A2D3-123338233F1E}"/>
              </c:ext>
            </c:extLst>
          </c:dPt>
          <c:dPt>
            <c:idx val="2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E591-42D7-A2D3-123338233F1E}"/>
              </c:ext>
            </c:extLst>
          </c:dPt>
          <c:dPt>
            <c:idx val="2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E591-42D7-A2D3-123338233F1E}"/>
              </c:ext>
            </c:extLst>
          </c:dPt>
          <c:dPt>
            <c:idx val="2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E591-42D7-A2D3-123338233F1E}"/>
              </c:ext>
            </c:extLst>
          </c:dPt>
          <c:dPt>
            <c:idx val="2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E591-42D7-A2D3-123338233F1E}"/>
              </c:ext>
            </c:extLst>
          </c:dPt>
          <c:dPt>
            <c:idx val="3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E591-42D7-A2D3-123338233F1E}"/>
              </c:ext>
            </c:extLst>
          </c:dPt>
          <c:dPt>
            <c:idx val="3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E591-42D7-A2D3-123338233F1E}"/>
              </c:ext>
            </c:extLst>
          </c:dPt>
          <c:dPt>
            <c:idx val="3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E591-42D7-A2D3-123338233F1E}"/>
              </c:ext>
            </c:extLst>
          </c:dPt>
          <c:dPt>
            <c:idx val="3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E591-42D7-A2D3-123338233F1E}"/>
              </c:ext>
            </c:extLst>
          </c:dPt>
          <c:dPt>
            <c:idx val="3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E591-42D7-A2D3-123338233F1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(2)'!$C$7:$AK$7</c:f>
              <c:numCache>
                <c:formatCode>0.0%</c:formatCode>
                <c:ptCount val="35"/>
                <c:pt idx="0">
                  <c:v>3.5000000000000003E-2</c:v>
                </c:pt>
                <c:pt idx="1">
                  <c:v>2.8000000000000001E-2</c:v>
                </c:pt>
                <c:pt idx="2">
                  <c:v>2.5999999999999999E-2</c:v>
                </c:pt>
                <c:pt idx="3">
                  <c:v>2.4E-2</c:v>
                </c:pt>
                <c:pt idx="4">
                  <c:v>2.3E-2</c:v>
                </c:pt>
                <c:pt idx="5">
                  <c:v>0.314</c:v>
                </c:pt>
                <c:pt idx="6">
                  <c:v>0.224</c:v>
                </c:pt>
                <c:pt idx="7">
                  <c:v>0.151</c:v>
                </c:pt>
                <c:pt idx="8">
                  <c:v>9.9000000000000005E-2</c:v>
                </c:pt>
                <c:pt idx="9">
                  <c:v>8.5999999999999993E-2</c:v>
                </c:pt>
                <c:pt idx="10">
                  <c:v>0.192</c:v>
                </c:pt>
                <c:pt idx="11">
                  <c:v>0.156</c:v>
                </c:pt>
                <c:pt idx="12">
                  <c:v>0.14299999999999999</c:v>
                </c:pt>
                <c:pt idx="13">
                  <c:v>0.112</c:v>
                </c:pt>
                <c:pt idx="14">
                  <c:v>0.104</c:v>
                </c:pt>
                <c:pt idx="15">
                  <c:v>0.161</c:v>
                </c:pt>
                <c:pt idx="16">
                  <c:v>0.113</c:v>
                </c:pt>
                <c:pt idx="17">
                  <c:v>8.6999999999999994E-2</c:v>
                </c:pt>
                <c:pt idx="18">
                  <c:v>6.4000000000000001E-2</c:v>
                </c:pt>
                <c:pt idx="19">
                  <c:v>6.2E-2</c:v>
                </c:pt>
                <c:pt idx="20">
                  <c:v>0.188</c:v>
                </c:pt>
                <c:pt idx="21">
                  <c:v>0.113</c:v>
                </c:pt>
                <c:pt idx="22">
                  <c:v>0.09</c:v>
                </c:pt>
                <c:pt idx="23">
                  <c:v>6.0999999999999999E-2</c:v>
                </c:pt>
                <c:pt idx="24">
                  <c:v>5.5E-2</c:v>
                </c:pt>
                <c:pt idx="25">
                  <c:v>0.26600000000000001</c:v>
                </c:pt>
                <c:pt idx="26">
                  <c:v>0.19800000000000001</c:v>
                </c:pt>
                <c:pt idx="27">
                  <c:v>0.14799999999999999</c:v>
                </c:pt>
                <c:pt idx="28">
                  <c:v>0.125</c:v>
                </c:pt>
                <c:pt idx="29">
                  <c:v>9.4E-2</c:v>
                </c:pt>
                <c:pt idx="30">
                  <c:v>0.27400000000000002</c:v>
                </c:pt>
                <c:pt idx="31">
                  <c:v>0.21</c:v>
                </c:pt>
                <c:pt idx="32">
                  <c:v>0.16900000000000001</c:v>
                </c:pt>
                <c:pt idx="33">
                  <c:v>0.13400000000000001</c:v>
                </c:pt>
                <c:pt idx="34">
                  <c:v>9.7000000000000003E-2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46-E591-42D7-A2D3-123338233F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944915007"/>
        <c:axId val="1944909599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E591-42D7-A2D3-123338233F1E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E591-42D7-A2D3-123338233F1E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rgbClr val="E30713"/>
                  </a:solidFill>
                  <a:ln>
                    <a:noFill/>
                  </a:ln>
                  <a:effectLst/>
                </c:spPr>
                <c:invertIfNegative val="0"/>
                <c:dPt>
                  <c:idx val="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E591-42D7-A2D3-123338233F1E}"/>
                    </c:ext>
                  </c:extLst>
                </c:dPt>
                <c:dPt>
                  <c:idx val="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E591-42D7-A2D3-123338233F1E}"/>
                    </c:ext>
                  </c:extLst>
                </c:dPt>
                <c:dPt>
                  <c:idx val="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E591-42D7-A2D3-123338233F1E}"/>
                    </c:ext>
                  </c:extLst>
                </c:dPt>
                <c:dPt>
                  <c:idx val="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E591-42D7-A2D3-123338233F1E}"/>
                    </c:ext>
                  </c:extLst>
                </c:dPt>
                <c:dPt>
                  <c:idx val="1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E591-42D7-A2D3-123338233F1E}"/>
                    </c:ext>
                  </c:extLst>
                </c:dPt>
                <c:dPt>
                  <c:idx val="1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4-E591-42D7-A2D3-123338233F1E}"/>
                    </c:ext>
                  </c:extLst>
                </c:dPt>
                <c:dPt>
                  <c:idx val="1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6-E591-42D7-A2D3-123338233F1E}"/>
                    </c:ext>
                  </c:extLst>
                </c:dPt>
                <c:dPt>
                  <c:idx val="1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8-E591-42D7-A2D3-123338233F1E}"/>
                    </c:ext>
                  </c:extLst>
                </c:dPt>
                <c:dPt>
                  <c:idx val="2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A-E591-42D7-A2D3-123338233F1E}"/>
                    </c:ext>
                  </c:extLst>
                </c:dPt>
                <c:dPt>
                  <c:idx val="2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C-E591-42D7-A2D3-123338233F1E}"/>
                    </c:ext>
                  </c:extLst>
                </c:dPt>
                <c:dPt>
                  <c:idx val="2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E-E591-42D7-A2D3-123338233F1E}"/>
                    </c:ext>
                  </c:extLst>
                </c:dPt>
                <c:dPt>
                  <c:idx val="2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0-E591-42D7-A2D3-123338233F1E}"/>
                    </c:ext>
                  </c:extLst>
                </c:dPt>
                <c:dPt>
                  <c:idx val="3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2-E591-42D7-A2D3-123338233F1E}"/>
                    </c:ext>
                  </c:extLst>
                </c:dPt>
                <c:dPt>
                  <c:idx val="3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4-E591-42D7-A2D3-123338233F1E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5-E591-42D7-A2D3-123338233F1E}"/>
                  </c:ext>
                </c:extLst>
              </c15:ser>
            </c15:filteredBarSeries>
          </c:ext>
        </c:extLst>
      </c:barChart>
      <c:catAx>
        <c:axId val="194491500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44909599"/>
        <c:crosses val="autoZero"/>
        <c:auto val="1"/>
        <c:lblAlgn val="ctr"/>
        <c:lblOffset val="100"/>
        <c:noMultiLvlLbl val="0"/>
      </c:catAx>
      <c:valAx>
        <c:axId val="1944909599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4491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65160775639511"/>
          <c:y val="0.25437729658792652"/>
          <c:w val="0.4062093996062992"/>
          <c:h val="0.64993503937007879"/>
        </c:manualLayout>
      </c:layout>
      <c:doughnutChart>
        <c:varyColors val="1"/>
        <c:ser>
          <c:idx val="0"/>
          <c:order val="0"/>
          <c:tx>
            <c:strRef>
              <c:f>Gender!$A$16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2A-46C2-94F7-F7C16087658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2A-46C2-94F7-F7C16087658B}"/>
              </c:ext>
            </c:extLst>
          </c:dPt>
          <c:dPt>
            <c:idx val="2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2A-46C2-94F7-F7C16087658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52A-46C2-94F7-F7C16087658B}"/>
                </c:ext>
              </c:extLst>
            </c:dLbl>
            <c:dLbl>
              <c:idx val="2"/>
              <c:layout>
                <c:manualLayout>
                  <c:x val="0"/>
                  <c:y val="-0.120450240225638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52A-46C2-94F7-F7C1608765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(Gender!$C$2,Gender!$E$2,Gender!$G$2)</c:f>
              <c:strCache>
                <c:ptCount val="3"/>
                <c:pt idx="0">
                  <c:v>Benyw</c:v>
                </c:pt>
                <c:pt idx="1">
                  <c:v>Gwryw</c:v>
                </c:pt>
                <c:pt idx="2">
                  <c:v>Heb ei nodi</c:v>
                </c:pt>
              </c:strCache>
              <c:extLst/>
            </c:strRef>
          </c:cat>
          <c:val>
            <c:numRef>
              <c:f>(Gender!$C$16,Gender!$E$16,Gender!$G$16)</c:f>
              <c:numCache>
                <c:formatCode>0.0%</c:formatCode>
                <c:ptCount val="3"/>
                <c:pt idx="0">
                  <c:v>0.77723773614547698</c:v>
                </c:pt>
                <c:pt idx="1">
                  <c:v>0.22144652605946299</c:v>
                </c:pt>
                <c:pt idx="2">
                  <c:v>1.3157377950591099E-3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652A-46C2-94F7-F7C1608765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5480410042365"/>
          <c:y val="0.91338521249000448"/>
          <c:w val="0.51292363845144362"/>
          <c:h val="8.54314304461942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504981768043176E-2"/>
          <c:y val="0.17603549295554091"/>
          <c:w val="0.93888888888888888"/>
          <c:h val="0.62083880081016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Age!$B$18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Age!$B$32</c:f>
              <c:numCache>
                <c:formatCode>0.0%</c:formatCode>
                <c:ptCount val="1"/>
                <c:pt idx="0">
                  <c:v>0.21891323985703601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5C-414E-9229-E2CE7F5EF0BA}"/>
            </c:ext>
          </c:extLst>
        </c:ser>
        <c:ser>
          <c:idx val="1"/>
          <c:order val="1"/>
          <c:tx>
            <c:strRef>
              <c:f>Age!$C$18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Age!$C$32</c:f>
              <c:numCache>
                <c:formatCode>0.0%</c:formatCode>
                <c:ptCount val="1"/>
                <c:pt idx="0">
                  <c:v>0.24244923608656399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5C-414E-9229-E2CE7F5EF0BA}"/>
            </c:ext>
          </c:extLst>
        </c:ser>
        <c:ser>
          <c:idx val="2"/>
          <c:order val="2"/>
          <c:tx>
            <c:strRef>
              <c:f>Age!$D$18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rgbClr val="A811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Age!$D$32</c:f>
              <c:numCache>
                <c:formatCode>0.0%</c:formatCode>
                <c:ptCount val="1"/>
                <c:pt idx="0">
                  <c:v>0.24325438906562999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5C-414E-9229-E2CE7F5EF0BA}"/>
            </c:ext>
          </c:extLst>
        </c:ser>
        <c:ser>
          <c:idx val="3"/>
          <c:order val="3"/>
          <c:tx>
            <c:strRef>
              <c:f>Age!$E$18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Age!$E$32</c:f>
              <c:numCache>
                <c:formatCode>0.0%</c:formatCode>
                <c:ptCount val="1"/>
                <c:pt idx="0">
                  <c:v>0.21157849259652001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5C-414E-9229-E2CE7F5EF0BA}"/>
            </c:ext>
          </c:extLst>
        </c:ser>
        <c:ser>
          <c:idx val="4"/>
          <c:order val="4"/>
          <c:tx>
            <c:strRef>
              <c:f>Age!$F$18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Age!$F$32</c:f>
              <c:numCache>
                <c:formatCode>0.0%</c:formatCode>
                <c:ptCount val="1"/>
                <c:pt idx="0">
                  <c:v>8.3804642394250006E-2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5C-414E-9229-E2CE7F5EF0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7"/>
        <c:overlap val="-40"/>
        <c:axId val="1934531184"/>
        <c:axId val="1934526608"/>
      </c:barChart>
      <c:catAx>
        <c:axId val="1934531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34526608"/>
        <c:crosses val="autoZero"/>
        <c:auto val="1"/>
        <c:lblAlgn val="ctr"/>
        <c:lblOffset val="100"/>
        <c:noMultiLvlLbl val="0"/>
      </c:catAx>
      <c:valAx>
        <c:axId val="193452660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3453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7148412063756535E-2"/>
          <c:y val="0.8170968212306795"/>
          <c:w val="0.91513285828523827"/>
          <c:h val="0.182903178769320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0"/>
        <a:lstStyle/>
        <a:p>
          <a:pPr algn="just"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187012482530545E-2"/>
          <c:y val="7.9772162517233139E-2"/>
          <c:w val="0.9309894956520256"/>
          <c:h val="0.8476260300320761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Age!$B$18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BF-464C-A3C6-3F3002D87B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Age!$B$19:$B$31</c:f>
              <c:numCache>
                <c:formatCode>0.0%</c:formatCode>
                <c:ptCount val="13"/>
                <c:pt idx="0">
                  <c:v>0.150513242216299</c:v>
                </c:pt>
                <c:pt idx="1">
                  <c:v>0.31832545165297399</c:v>
                </c:pt>
                <c:pt idx="2">
                  <c:v>2.77008310249307E-3</c:v>
                </c:pt>
                <c:pt idx="3">
                  <c:v>5.7680631451123301E-2</c:v>
                </c:pt>
                <c:pt idx="4">
                  <c:v>0.16728551885870599</c:v>
                </c:pt>
                <c:pt idx="5">
                  <c:v>4.2253521126760597E-2</c:v>
                </c:pt>
                <c:pt idx="6">
                  <c:v>8.3479276123759494E-2</c:v>
                </c:pt>
                <c:pt idx="7">
                  <c:v>0.134615384615385</c:v>
                </c:pt>
                <c:pt idx="8">
                  <c:v>0.237482117310443</c:v>
                </c:pt>
                <c:pt idx="9">
                  <c:v>7.6961770623742501E-2</c:v>
                </c:pt>
                <c:pt idx="10">
                  <c:v>0.28664731494920198</c:v>
                </c:pt>
                <c:pt idx="11">
                  <c:v>7.2164948453608199E-2</c:v>
                </c:pt>
                <c:pt idx="12">
                  <c:v>0.214035087719298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BF-464C-A3C6-3F3002D87B31}"/>
            </c:ext>
          </c:extLst>
        </c:ser>
        <c:ser>
          <c:idx val="1"/>
          <c:order val="1"/>
          <c:tx>
            <c:strRef>
              <c:f>Age!$C$18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Age!$C$19:$C$31</c:f>
              <c:numCache>
                <c:formatCode>0.0%</c:formatCode>
                <c:ptCount val="13"/>
                <c:pt idx="0">
                  <c:v>0.28211308342312702</c:v>
                </c:pt>
                <c:pt idx="1">
                  <c:v>0.22049818031250701</c:v>
                </c:pt>
                <c:pt idx="2">
                  <c:v>0.10803324099723</c:v>
                </c:pt>
                <c:pt idx="3">
                  <c:v>0.20157862780813601</c:v>
                </c:pt>
                <c:pt idx="4">
                  <c:v>0.22024623803009599</c:v>
                </c:pt>
                <c:pt idx="5">
                  <c:v>0.140845070422535</c:v>
                </c:pt>
                <c:pt idx="6">
                  <c:v>0.23671920607121999</c:v>
                </c:pt>
                <c:pt idx="7">
                  <c:v>0.28418803418803401</c:v>
                </c:pt>
                <c:pt idx="8">
                  <c:v>0.294706723891273</c:v>
                </c:pt>
                <c:pt idx="9">
                  <c:v>0.24446680080482899</c:v>
                </c:pt>
                <c:pt idx="10">
                  <c:v>0.24310595065311999</c:v>
                </c:pt>
                <c:pt idx="11">
                  <c:v>0.30927835051546398</c:v>
                </c:pt>
                <c:pt idx="12">
                  <c:v>0.31578947368421101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BF-464C-A3C6-3F3002D87B31}"/>
            </c:ext>
          </c:extLst>
        </c:ser>
        <c:ser>
          <c:idx val="2"/>
          <c:order val="2"/>
          <c:tx>
            <c:strRef>
              <c:f>Age!$D$18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rgbClr val="A8117C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1.79248554448892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BF-464C-A3C6-3F3002D87B31}"/>
                </c:ext>
              </c:extLst>
            </c:dLbl>
            <c:dLbl>
              <c:idx val="2"/>
              <c:layout>
                <c:manualLayout>
                  <c:x val="2.0682525513333768E-2"/>
                  <c:y val="-1.29746083139057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4BF-464C-A3C6-3F3002D87B31}"/>
                </c:ext>
              </c:extLst>
            </c:dLbl>
            <c:dLbl>
              <c:idx val="4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BF-464C-A3C6-3F3002D87B31}"/>
                </c:ext>
              </c:extLst>
            </c:dLbl>
            <c:dLbl>
              <c:idx val="5"/>
              <c:layout>
                <c:manualLayout>
                  <c:x val="2.068252551333376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4BF-464C-A3C6-3F3002D87B31}"/>
                </c:ext>
              </c:extLst>
            </c:dLbl>
            <c:dLbl>
              <c:idx val="6"/>
              <c:layout>
                <c:manualLayout>
                  <c:x val="3.17132057871117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4BF-464C-A3C6-3F3002D87B31}"/>
                </c:ext>
              </c:extLst>
            </c:dLbl>
            <c:dLbl>
              <c:idx val="7"/>
              <c:layout>
                <c:manualLayout>
                  <c:x val="2.06825255133335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4BF-464C-A3C6-3F3002D87B31}"/>
                </c:ext>
              </c:extLst>
            </c:dLbl>
            <c:dLbl>
              <c:idx val="8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4BF-464C-A3C6-3F3002D87B31}"/>
                </c:ext>
              </c:extLst>
            </c:dLbl>
            <c:dLbl>
              <c:idx val="9"/>
              <c:layout>
                <c:manualLayout>
                  <c:x val="2.0682525513333768E-2"/>
                  <c:y val="1.03796866511245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4BF-464C-A3C6-3F3002D87B31}"/>
                </c:ext>
              </c:extLst>
            </c:dLbl>
            <c:dLbl>
              <c:idx val="10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4BF-464C-A3C6-3F3002D87B31}"/>
                </c:ext>
              </c:extLst>
            </c:dLbl>
            <c:dLbl>
              <c:idx val="11"/>
              <c:layout>
                <c:manualLayout>
                  <c:x val="1.9303690479111516E-2"/>
                  <c:y val="2.229020735465391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4BF-464C-A3C6-3F3002D87B31}"/>
                </c:ext>
              </c:extLst>
            </c:dLbl>
            <c:dLbl>
              <c:idx val="12"/>
              <c:layout>
                <c:manualLayout>
                  <c:x val="2.4819030616000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4BF-464C-A3C6-3F3002D87B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Age!$D$19:$D$31</c:f>
              <c:numCache>
                <c:formatCode>0.0%</c:formatCode>
                <c:ptCount val="13"/>
                <c:pt idx="0">
                  <c:v>0.289684115011626</c:v>
                </c:pt>
                <c:pt idx="1">
                  <c:v>0.19879268638176401</c:v>
                </c:pt>
                <c:pt idx="2">
                  <c:v>0.382271468144044</c:v>
                </c:pt>
                <c:pt idx="3">
                  <c:v>0.27459016393442598</c:v>
                </c:pt>
                <c:pt idx="4">
                  <c:v>0.22786789134258401</c:v>
                </c:pt>
                <c:pt idx="5">
                  <c:v>0.21830985915493001</c:v>
                </c:pt>
                <c:pt idx="6">
                  <c:v>0.28254524226503203</c:v>
                </c:pt>
                <c:pt idx="7">
                  <c:v>0.29059829059829101</c:v>
                </c:pt>
                <c:pt idx="8">
                  <c:v>0.248927038626609</c:v>
                </c:pt>
                <c:pt idx="9">
                  <c:v>0.30684104627766601</c:v>
                </c:pt>
                <c:pt idx="10">
                  <c:v>0.20319303338171299</c:v>
                </c:pt>
                <c:pt idx="11">
                  <c:v>0.30927835051546398</c:v>
                </c:pt>
                <c:pt idx="12">
                  <c:v>0.221052631578947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4BF-464C-A3C6-3F3002D87B31}"/>
            </c:ext>
          </c:extLst>
        </c:ser>
        <c:ser>
          <c:idx val="3"/>
          <c:order val="3"/>
          <c:tx>
            <c:strRef>
              <c:f>Age!$E$18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Age!$E$19:$E$31</c:f>
              <c:numCache>
                <c:formatCode>0.0%</c:formatCode>
                <c:ptCount val="13"/>
                <c:pt idx="0">
                  <c:v>0.22395508421709301</c:v>
                </c:pt>
                <c:pt idx="1">
                  <c:v>0.18297121189007801</c:v>
                </c:pt>
                <c:pt idx="2">
                  <c:v>0.37673130193905802</c:v>
                </c:pt>
                <c:pt idx="3">
                  <c:v>0.29811778992106902</c:v>
                </c:pt>
                <c:pt idx="4">
                  <c:v>0.22689075630252101</c:v>
                </c:pt>
                <c:pt idx="5">
                  <c:v>0.33098591549295803</c:v>
                </c:pt>
                <c:pt idx="6">
                  <c:v>0.24985405720957399</c:v>
                </c:pt>
                <c:pt idx="7">
                  <c:v>0.22008547008547</c:v>
                </c:pt>
                <c:pt idx="8">
                  <c:v>0.15450643776824</c:v>
                </c:pt>
                <c:pt idx="9">
                  <c:v>0.27313883299798802</c:v>
                </c:pt>
                <c:pt idx="10">
                  <c:v>0.16110304789550101</c:v>
                </c:pt>
                <c:pt idx="11">
                  <c:v>0.19587628865979401</c:v>
                </c:pt>
                <c:pt idx="12">
                  <c:v>0.168421052631579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14BF-464C-A3C6-3F3002D87B31}"/>
            </c:ext>
          </c:extLst>
        </c:ser>
        <c:ser>
          <c:idx val="4"/>
          <c:order val="4"/>
          <c:tx>
            <c:strRef>
              <c:f>Age!$F$18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Age!$F$19:$F$31</c:f>
              <c:numCache>
                <c:formatCode>0.0%</c:formatCode>
                <c:ptCount val="13"/>
                <c:pt idx="0">
                  <c:v>5.3734475131855003E-2</c:v>
                </c:pt>
                <c:pt idx="1">
                  <c:v>7.9412469762677906E-2</c:v>
                </c:pt>
                <c:pt idx="2">
                  <c:v>0.13019390581717499</c:v>
                </c:pt>
                <c:pt idx="3">
                  <c:v>0.168032786885246</c:v>
                </c:pt>
                <c:pt idx="4">
                  <c:v>0.15770959546609301</c:v>
                </c:pt>
                <c:pt idx="5">
                  <c:v>0.26760563380281699</c:v>
                </c:pt>
                <c:pt idx="6">
                  <c:v>0.147402218330414</c:v>
                </c:pt>
                <c:pt idx="7">
                  <c:v>7.0512820512820498E-2</c:v>
                </c:pt>
                <c:pt idx="8">
                  <c:v>6.43776824034335E-2</c:v>
                </c:pt>
                <c:pt idx="9">
                  <c:v>9.85915492957746E-2</c:v>
                </c:pt>
                <c:pt idx="10">
                  <c:v>0.10595065312046401</c:v>
                </c:pt>
                <c:pt idx="11">
                  <c:v>0.11340206185567001</c:v>
                </c:pt>
                <c:pt idx="12">
                  <c:v>8.0701754385964899E-2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4BF-464C-A3C6-3F3002D87B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957271440"/>
        <c:axId val="1957273520"/>
      </c:barChart>
      <c:catAx>
        <c:axId val="1957271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1"/>
        </c:scaling>
        <c:delete val="1"/>
        <c:axPos val="t"/>
        <c:numFmt formatCode="0%" sourceLinked="1"/>
        <c:majorTickMark val="none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393711810507854"/>
          <c:y val="0.92680731567792207"/>
          <c:w val="0.3121257637898428"/>
          <c:h val="7.31927110577927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0.10246564873195539"/>
          <c:w val="0.9770833333333333"/>
          <c:h val="0.7260399432661056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Ethnicity!$B$18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Ethnicity!$B$19:$B$31</c:f>
              <c:numCache>
                <c:formatCode>0.0%</c:formatCode>
                <c:ptCount val="13"/>
                <c:pt idx="0">
                  <c:v>0.92721034424091198</c:v>
                </c:pt>
                <c:pt idx="1">
                  <c:v>0.789461067404712</c:v>
                </c:pt>
                <c:pt idx="2">
                  <c:v>0.72576177285318599</c:v>
                </c:pt>
                <c:pt idx="3">
                  <c:v>0.80722525804492995</c:v>
                </c:pt>
                <c:pt idx="4">
                  <c:v>0.83193277310924396</c:v>
                </c:pt>
                <c:pt idx="5">
                  <c:v>0.58450704225352101</c:v>
                </c:pt>
                <c:pt idx="6">
                  <c:v>0.87244600116754201</c:v>
                </c:pt>
                <c:pt idx="7">
                  <c:v>0.80128205128205099</c:v>
                </c:pt>
                <c:pt idx="8">
                  <c:v>0.806866952789699</c:v>
                </c:pt>
                <c:pt idx="9">
                  <c:v>0.85714285714285698</c:v>
                </c:pt>
                <c:pt idx="10">
                  <c:v>0.83091436865021795</c:v>
                </c:pt>
                <c:pt idx="11">
                  <c:v>0.82474226804123696</c:v>
                </c:pt>
                <c:pt idx="12">
                  <c:v>0.70877192982456105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71-4519-B085-C6CE3FBD9D97}"/>
            </c:ext>
          </c:extLst>
        </c:ser>
        <c:ser>
          <c:idx val="1"/>
          <c:order val="1"/>
          <c:tx>
            <c:strRef>
              <c:f>Ethnicity!$C$18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Ethnicity!$C$19:$C$31</c:f>
              <c:numCache>
                <c:formatCode>0.0%</c:formatCode>
                <c:ptCount val="13"/>
                <c:pt idx="0">
                  <c:v>7.0889808881075302E-3</c:v>
                </c:pt>
                <c:pt idx="1">
                  <c:v>1.2966635430514101E-2</c:v>
                </c:pt>
                <c:pt idx="2">
                  <c:v>8.3102493074792196E-3</c:v>
                </c:pt>
                <c:pt idx="3">
                  <c:v>8.8038858530661793E-3</c:v>
                </c:pt>
                <c:pt idx="4">
                  <c:v>1.3679890560875501E-2</c:v>
                </c:pt>
                <c:pt idx="5">
                  <c:v>3.5211267605633799E-3</c:v>
                </c:pt>
                <c:pt idx="6">
                  <c:v>6.4214827787507298E-3</c:v>
                </c:pt>
                <c:pt idx="7">
                  <c:v>1.2820512820512799E-2</c:v>
                </c:pt>
                <c:pt idx="8">
                  <c:v>1.1444921316166E-2</c:v>
                </c:pt>
                <c:pt idx="9">
                  <c:v>1.3078470824949701E-2</c:v>
                </c:pt>
                <c:pt idx="10">
                  <c:v>1.4513788098693799E-2</c:v>
                </c:pt>
                <c:pt idx="11">
                  <c:v>1.03092783505155E-2</c:v>
                </c:pt>
                <c:pt idx="12">
                  <c:v>1.05263157894737E-2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71-4519-B085-C6CE3FBD9D97}"/>
            </c:ext>
          </c:extLst>
        </c:ser>
        <c:ser>
          <c:idx val="2"/>
          <c:order val="2"/>
          <c:tx>
            <c:strRef>
              <c:f>Ethnicity!$D$18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Ethnicity!$D$19:$D$31</c:f>
              <c:numCache>
                <c:formatCode>0.0%</c:formatCode>
                <c:ptCount val="13"/>
                <c:pt idx="0">
                  <c:v>8.5634889128338894E-3</c:v>
                </c:pt>
                <c:pt idx="1">
                  <c:v>3.8899906291542302E-2</c:v>
                </c:pt>
                <c:pt idx="2">
                  <c:v>5.5401662049861496E-3</c:v>
                </c:pt>
                <c:pt idx="3">
                  <c:v>1.6848816029143902E-2</c:v>
                </c:pt>
                <c:pt idx="4">
                  <c:v>3.2050029314051202E-2</c:v>
                </c:pt>
                <c:pt idx="5">
                  <c:v>0</c:v>
                </c:pt>
                <c:pt idx="6">
                  <c:v>9.3403385872737905E-3</c:v>
                </c:pt>
                <c:pt idx="7">
                  <c:v>1.06837606837607E-2</c:v>
                </c:pt>
                <c:pt idx="8">
                  <c:v>8.58369098712446E-3</c:v>
                </c:pt>
                <c:pt idx="9">
                  <c:v>1.7605633802816899E-2</c:v>
                </c:pt>
                <c:pt idx="10">
                  <c:v>3.12046444121916E-2</c:v>
                </c:pt>
                <c:pt idx="11">
                  <c:v>4.1237113402061903E-2</c:v>
                </c:pt>
                <c:pt idx="12">
                  <c:v>4.2105263157894701E-2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71-4519-B085-C6CE3FBD9D97}"/>
            </c:ext>
          </c:extLst>
        </c:ser>
        <c:ser>
          <c:idx val="3"/>
          <c:order val="3"/>
          <c:tx>
            <c:strRef>
              <c:f>Ethnicity!$E$18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Ethnicity!$E$19:$E$31</c:f>
              <c:numCache>
                <c:formatCode>0.0%</c:formatCode>
                <c:ptCount val="13"/>
                <c:pt idx="0">
                  <c:v>3.09079566721488E-3</c:v>
                </c:pt>
                <c:pt idx="1">
                  <c:v>1.87198988820363E-2</c:v>
                </c:pt>
                <c:pt idx="2">
                  <c:v>0</c:v>
                </c:pt>
                <c:pt idx="3">
                  <c:v>9.2592592592592605E-3</c:v>
                </c:pt>
                <c:pt idx="4">
                  <c:v>1.70021496970881E-2</c:v>
                </c:pt>
                <c:pt idx="5">
                  <c:v>0</c:v>
                </c:pt>
                <c:pt idx="6">
                  <c:v>5.8377116170461197E-3</c:v>
                </c:pt>
                <c:pt idx="7">
                  <c:v>1.2820512820512799E-2</c:v>
                </c:pt>
                <c:pt idx="8">
                  <c:v>5.72246065808298E-3</c:v>
                </c:pt>
                <c:pt idx="9">
                  <c:v>7.5452716297786703E-3</c:v>
                </c:pt>
                <c:pt idx="10">
                  <c:v>2.9027576197387502E-2</c:v>
                </c:pt>
                <c:pt idx="11">
                  <c:v>1.03092783505155E-2</c:v>
                </c:pt>
                <c:pt idx="12">
                  <c:v>7.0175438596491196E-2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71-4519-B085-C6CE3FBD9D97}"/>
            </c:ext>
          </c:extLst>
        </c:ser>
        <c:ser>
          <c:idx val="4"/>
          <c:order val="4"/>
          <c:tx>
            <c:strRef>
              <c:f>Ethnicity!$F$18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Ethnicity!$F$19:$F$31</c:f>
              <c:numCache>
                <c:formatCode>0.0%</c:formatCode>
                <c:ptCount val="13"/>
                <c:pt idx="0">
                  <c:v>2.0983383428798299E-3</c:v>
                </c:pt>
                <c:pt idx="1">
                  <c:v>9.5887724192037001E-3</c:v>
                </c:pt>
                <c:pt idx="2">
                  <c:v>5.5401662049861496E-3</c:v>
                </c:pt>
                <c:pt idx="3">
                  <c:v>6.3752276867030996E-3</c:v>
                </c:pt>
                <c:pt idx="4">
                  <c:v>8.40336134453782E-3</c:v>
                </c:pt>
                <c:pt idx="5">
                  <c:v>7.0422535211267599E-3</c:v>
                </c:pt>
                <c:pt idx="6">
                  <c:v>3.5026269702276699E-3</c:v>
                </c:pt>
                <c:pt idx="7">
                  <c:v>2.13675213675214E-3</c:v>
                </c:pt>
                <c:pt idx="8">
                  <c:v>2.86123032904149E-3</c:v>
                </c:pt>
                <c:pt idx="9">
                  <c:v>7.5452716297786703E-3</c:v>
                </c:pt>
                <c:pt idx="10">
                  <c:v>6.5312046444121899E-3</c:v>
                </c:pt>
                <c:pt idx="11">
                  <c:v>1.03092783505155E-2</c:v>
                </c:pt>
                <c:pt idx="12">
                  <c:v>3.5087719298245602E-3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71-4519-B085-C6CE3FBD9D97}"/>
            </c:ext>
          </c:extLst>
        </c:ser>
        <c:ser>
          <c:idx val="5"/>
          <c:order val="5"/>
          <c:tx>
            <c:strRef>
              <c:f>Ethnicity!$G$18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F5C97A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Ethnicity!$G$19:$G$31</c:f>
              <c:numCache>
                <c:formatCode>0.0%</c:formatCode>
                <c:ptCount val="13"/>
                <c:pt idx="0">
                  <c:v>1.20796234333352E-2</c:v>
                </c:pt>
                <c:pt idx="1">
                  <c:v>1.2291062828252E-2</c:v>
                </c:pt>
                <c:pt idx="2">
                  <c:v>1.38504155124654E-2</c:v>
                </c:pt>
                <c:pt idx="3">
                  <c:v>2.7777777777777801E-2</c:v>
                </c:pt>
                <c:pt idx="4">
                  <c:v>2.7164354113738499E-2</c:v>
                </c:pt>
                <c:pt idx="5">
                  <c:v>1.7605633802816899E-2</c:v>
                </c:pt>
                <c:pt idx="6">
                  <c:v>2.1891418563922901E-2</c:v>
                </c:pt>
                <c:pt idx="7">
                  <c:v>2.7777777777777801E-2</c:v>
                </c:pt>
                <c:pt idx="8">
                  <c:v>2.2889842632331899E-2</c:v>
                </c:pt>
                <c:pt idx="9">
                  <c:v>3.2696177062374203E-2</c:v>
                </c:pt>
                <c:pt idx="10">
                  <c:v>1.5965166908563099E-2</c:v>
                </c:pt>
                <c:pt idx="11">
                  <c:v>1.03092783505155E-2</c:v>
                </c:pt>
                <c:pt idx="12">
                  <c:v>3.5087719298245602E-3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871-4519-B085-C6CE3FBD9D97}"/>
            </c:ext>
          </c:extLst>
        </c:ser>
        <c:ser>
          <c:idx val="6"/>
          <c:order val="6"/>
          <c:tx>
            <c:strRef>
              <c:f>Ethnicity!$H$18</c:f>
              <c:strCache>
                <c:ptCount val="1"/>
                <c:pt idx="0">
                  <c:v>Anhysbys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Ethnicity!$H$19:$H$31</c:f>
              <c:numCache>
                <c:formatCode>0.0%</c:formatCode>
                <c:ptCount val="13"/>
                <c:pt idx="0">
                  <c:v>3.9868428514716697E-2</c:v>
                </c:pt>
                <c:pt idx="1">
                  <c:v>0.11807265674374</c:v>
                </c:pt>
                <c:pt idx="2">
                  <c:v>0.24099722991689801</c:v>
                </c:pt>
                <c:pt idx="3">
                  <c:v>0.12370977534912</c:v>
                </c:pt>
                <c:pt idx="4">
                  <c:v>6.9767441860465101E-2</c:v>
                </c:pt>
                <c:pt idx="5">
                  <c:v>0.38732394366197198</c:v>
                </c:pt>
                <c:pt idx="6">
                  <c:v>8.05604203152364E-2</c:v>
                </c:pt>
                <c:pt idx="7">
                  <c:v>0.13247863247863201</c:v>
                </c:pt>
                <c:pt idx="8">
                  <c:v>0.14163090128755401</c:v>
                </c:pt>
                <c:pt idx="9">
                  <c:v>6.4386317907444701E-2</c:v>
                </c:pt>
                <c:pt idx="10">
                  <c:v>7.1843251088534094E-2</c:v>
                </c:pt>
                <c:pt idx="11">
                  <c:v>9.2783505154639206E-2</c:v>
                </c:pt>
                <c:pt idx="12">
                  <c:v>0.16140350877192999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871-4519-B085-C6CE3FBD9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2095322575"/>
        <c:axId val="2095320495"/>
      </c:barChart>
      <c:catAx>
        <c:axId val="209532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320495"/>
        <c:crosses val="autoZero"/>
        <c:auto val="1"/>
        <c:lblAlgn val="ctr"/>
        <c:lblOffset val="100"/>
        <c:noMultiLvlLbl val="0"/>
      </c:catAx>
      <c:valAx>
        <c:axId val="2095320495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9532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07668640052511E-3"/>
          <c:y val="0.93828880870703801"/>
          <c:w val="0.98288811052102953"/>
          <c:h val="6.1711191292961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'Individual Categories'!$A$2:$A$14</cx:f>
        <cx:lvl ptCount="13">
          <cx:pt idx="0">ASAA</cx:pt>
          <cx:pt idx="1">DO</cx:pt>
          <cx:pt idx="2">GCSAA</cx:pt>
          <cx:pt idx="3">AAB</cx:pt>
          <cx:pt idx="4">GCIC</cx:pt>
          <cx:pt idx="5">GIC</cx:pt>
          <cx:pt idx="6">GCYA</cx:pt>
          <cx:pt idx="7">ATHA</cx:pt>
          <cx:pt idx="8">DSW</cx:pt>
          <cx:pt idx="9">GCDAB</cx:pt>
          <cx:pt idx="10">AB</cx:pt>
          <cx:pt idx="11">ATH</cx:pt>
          <cx:pt idx="12">GCDY</cx:pt>
        </cx:lvl>
      </cx:strDim>
      <cx:numDim type="val">
        <cx:f>'Individual Categories'!$B$2:$B$14</cx:f>
        <cx:lvl ptCount="13" formatCode="General">
          <cx:pt idx="0">97</cx:pt>
          <cx:pt idx="1">284</cx:pt>
          <cx:pt idx="2">285</cx:pt>
          <cx:pt idx="3">361</cx:pt>
          <cx:pt idx="4">468</cx:pt>
          <cx:pt idx="5">699</cx:pt>
          <cx:pt idx="6">1378</cx:pt>
          <cx:pt idx="7">1988</cx:pt>
          <cx:pt idx="8">3710</cx:pt>
          <cx:pt idx="9">5402</cx:pt>
          <cx:pt idx="10">6685</cx:pt>
          <cx:pt idx="11">37254</cx:pt>
          <cx:pt idx="12">47265</cx:pt>
        </cx:lvl>
      </cx:numDim>
    </cx:data>
  </cx:chartData>
  <cx:chart>
    <cx:plotArea>
      <cx:plotAreaRegion>
        <cx:series layoutId="funnel" uniqueId="{2153FD18-A250-41F5-BA40-0E0184280486}">
          <cx:tx>
            <cx:txData>
              <cx:f>'Individual Categories'!$B$1</cx:f>
              <cx:v>Number</cx:v>
            </cx:txData>
          </cx:tx>
          <cx:spPr>
            <a:solidFill>
              <a:schemeClr val="bg2">
                <a:lumMod val="75000"/>
              </a:schemeClr>
            </a:solidFill>
          </cx:spPr>
          <cx:dataLabels pos="ctr">
            <cx:numFmt formatCode="#,##0" sourceLinked="0"/>
            <cx:spPr>
              <a:noFill/>
            </cx:spPr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200" b="1">
                    <a:solidFill>
                      <a:schemeClr val="bg1"/>
                    </a:solidFill>
                  </a:defRPr>
                </a:pPr>
                <a:endParaRPr lang="en-US" sz="1200" b="1" i="0" u="none" strike="noStrike" baseline="0">
                  <a:solidFill>
                    <a:schemeClr val="bg1"/>
                  </a:solidFill>
                  <a:latin typeface="Calibri" panose="020F0502020204030204"/>
                </a:endParaRPr>
              </a:p>
            </cx:txPr>
            <cx:visibility seriesName="0" categoryName="0" value="1"/>
            <cx:separator>, </cx:separator>
            <cx:dataLabel idx="12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b="1"/>
                  </a:pPr>
                  <a:r>
                    <a:rPr lang="en-US" sz="1200" b="1" i="0" u="none" strike="noStrike" baseline="0">
                      <a:solidFill>
                        <a:schemeClr val="bg1"/>
                      </a:solidFill>
                      <a:latin typeface="Calibri" panose="020F0502020204030204"/>
                    </a:rPr>
                    <a:t>47,265</a:t>
                  </a:r>
                </a:p>
              </cx:txPr>
            </cx:dataLabel>
          </cx:dataLabels>
          <cx:dataId val="0"/>
        </cx:series>
      </cx:plotAreaRegion>
      <cx:axis id="0">
        <cx:catScaling gapWidth="0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200">
                <a:solidFill>
                  <a:sysClr val="windowText" lastClr="000000"/>
                </a:solidFill>
              </a:defRPr>
            </a:pPr>
            <a:endParaRPr lang="en-US" sz="1200" b="0" i="0" u="none" strike="noStrike" baseline="0">
              <a:solidFill>
                <a:sysClr val="windowText" lastClr="000000"/>
              </a:solidFill>
              <a:latin typeface="Calibri" panose="020F0502020204030204"/>
            </a:endParaRPr>
          </a:p>
        </cx:txPr>
      </cx:axis>
    </cx:plotArea>
  </cx:chart>
  <cx:spPr>
    <a:noFill/>
    <a:ln>
      <a:noFill/>
    </a:ln>
  </cx:spPr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Leadership!$A$59:$A$80</cx:f>
        <cx:lvl ptCount="22">
          <cx:pt idx="0">Powys</cx:pt>
          <cx:pt idx="1">Ceredigion</cx:pt>
          <cx:pt idx="2">Wrexham</cx:pt>
          <cx:pt idx="3">The Vale of Glamorgan </cx:pt>
          <cx:pt idx="4">Carmarthenshire</cx:pt>
          <cx:pt idx="5">Gwynedd</cx:pt>
          <cx:pt idx="6">Conwy</cx:pt>
          <cx:pt idx="7">Pembrokeshire</cx:pt>
          <cx:pt idx="8">Blaenau Gwent</cx:pt>
          <cx:pt idx="9">Caerphilly</cx:pt>
          <cx:pt idx="10">Denbighshire</cx:pt>
          <cx:pt idx="11">Merthyr Tydfil</cx:pt>
          <cx:pt idx="12">Flintshire</cx:pt>
          <cx:pt idx="13">Torfaen</cx:pt>
          <cx:pt idx="14">Monmouthshire</cx:pt>
          <cx:pt idx="15">Ynys Mon</cx:pt>
          <cx:pt idx="16">Newport</cx:pt>
          <cx:pt idx="17">Cardiff</cx:pt>
          <cx:pt idx="18">Swansea</cx:pt>
          <cx:pt idx="19">Bridgend</cx:pt>
          <cx:pt idx="20">Rhondda Cynon Taf</cx:pt>
          <cx:pt idx="21">Neath Port Talbot</cx:pt>
        </cx:lvl>
      </cx:strDim>
      <cx:numDim type="colorVal">
        <cx:f>Leadership!$B$59:$B$80</cx:f>
        <cx:nf>Leadership!$B$58</cx:nf>
        <cx:lvl ptCount="22" formatCode="0.0%" name="Headteachers without NPQH">
          <cx:pt idx="0">0.22891566265060201</cx:pt>
          <cx:pt idx="1">0.21212121212121199</cx:pt>
          <cx:pt idx="2">0.206349206349206</cx:pt>
          <cx:pt idx="3">0.1875</cx:pt>
          <cx:pt idx="4">0.17894736842105299</cx:pt>
          <cx:pt idx="5">0.157894736842105</cx:pt>
          <cx:pt idx="6">0.15384615384615399</cx:pt>
          <cx:pt idx="7">0.14893617021276601</cx:pt>
          <cx:pt idx="8">0.125</cx:pt>
          <cx:pt idx="9">0.11764705882352899</cx:pt>
          <cx:pt idx="10">0.108695652173913</cx:pt>
          <cx:pt idx="11">0.107142857142857</cx:pt>
          <cx:pt idx="12">0.105263157894737</cx:pt>
          <cx:pt idx="13">0.10000000000000001</cx:pt>
          <cx:pt idx="14">0.096774193548387094</cx:pt>
          <cx:pt idx="15">0.093023255813953501</cx:pt>
          <cx:pt idx="16">0.092592592592592601</cx:pt>
          <cx:pt idx="17">0.089430894308943104</cx:pt>
          <cx:pt idx="18">0.060606060606060601</cx:pt>
          <cx:pt idx="19">0.0377358490566038</cx:pt>
          <cx:pt idx="20">0.0283018867924528</cx:pt>
          <cx:pt idx="21">0.0163934426229508</cx:pt>
        </cx:lvl>
      </cx:numDim>
    </cx:data>
  </cx:chartData>
  <cx:chart>
    <cx:plotArea>
      <cx:plotAreaRegion>
        <cx:series layoutId="regionMap" uniqueId="{73639652-3425-4323-8EF7-58C3C4D19704}">
          <cx:tx>
            <cx:txData>
              <cx:f>Leadership!$B$58</cx:f>
              <cx:v>Headteachers without NPQH</cx:v>
            </cx:txData>
          </cx:tx>
          <cx:dataId val="0"/>
          <cx:layoutPr>
            <cx:geography cultureLanguage="en-US" cultureRegion="GB" attribution="Powered by Bing">
              <cx:geoCache provider="{E9337A44-BEBE-4D9F-B70C-5C5E7DAFC167}">
                <cx:binary>1HxZcxU70u1fIXj+iqNZqo4+HXFVVXvyDAYDLxUbeyPVqJqnX3/TYDjYTO4I9wP7AcKu2pqWlLly
Zcr/vp7+dZ0f9s2zqcjL9l/X09/PbddV//rrr/baHop9+6JIrhvXuo/di2tX/OU+fkyuD3/dNPsx
Kc1fBGH217XdN91hev6ff0Nr5uCO3fW+S1x50R+a+eWh7fOu/cWzHz56tr8pkjJM2q5Jrjvy9/Pz
Q/GhcdmhtUlzeP7sUHZJN1/O1eHv5/dfff7sr4ctftf7sxwG2PU38GWOXyhEOcKYok8f/PxZ7kpz
99hjL3yEiUJK+p8/6kvnp/sCvn9vXP/37HWZdIebZ0ewODeu+PLqD8f5aZT7m5vm0LYw3U///7a9
e3P9+/nVPj+0z3+3WNeuL7tbKAyg8vfzh2NMWhd8fiNwt0uy1p/W8K/7aP7n3w9+Aav64DffAP4Q
gt89+n4KbpxhZk+HM3lBGUGIKPkZZ3IfZwqPBeKUii+d3uF7O46nwPXH7TwSz8+L8SfiGByaw01y
u/G+rOsPD8N/eWjJC0IVxT77jCV6ACZ7QTAllPr8n+efd9JnUP8Z1BMg+6vGHgfvPy08f/YnYrwe
5/Jwc/O0APsCIU6Y/8PTyl5ghrhA4s5oI/al888A343oCdD9aUuPg/br0vyJuF665uP+8KQHF78Q
iknG5R2uD7wtfYGoj5kUcKC/PbB3I3kCPH/a0uPw/LokfyKeV81hsvtfs5L/0hDfAkZvGRL+fE7p
Q6+KkERY4C/syb+P692IngDXn7b0OFy/Ls2fiGuwbwqg4PZQ/i/YMYHTyIm4o7/38QU7LJHyseR3
jx/g+2BkT4Dzb1t8HN4Pmvkz/e6lPTx7AxHAM/fx2TrfF64x+/LZlxP2FDwLv2CEAzGm8j7uwJYR
kUzhL7A/wP2HI3sC9B/Z7uP2wA8b+zN3QuDKcX5K4OkLwgVGkpIfnnv6Anw4cDOp7h4/iIo/jecJ
8P5JO4/D925R/kSLrnPgXfv+2XoEFvSUuOIXUkifYHYXGX3nrzHQL4r4XZCMgJ99y8PujesJ8P1N
e4/D+V4jf+j53R+ayiZ5/qSHGMg2E0C0sfoJOSO3EZYUX6LoB2AHXwf1BEj/qrHHwfxPC38mxuGh
/JAY++QUDUw18qUv/DsK/l1IRSGUVohAPP3p8yC0+nZYT4Dzr5t7HNLftvFnYn1yADo+N88u55uP
Sf7Fhj4NI5OgY2IEeH/+fEfMBAFljPIvnX4WRO4P6Alw/l2Dj0P6fit/JtarPCm7/8mpvuVe+Lvj
jDFGmN+ZdDDu94H+ZzRPAPKvGnscwP+08GeCe+LKwvXd01ttIGKUSqzU3Tl+EGCRF4rfRljoTid7
CPO9cT0B0r9p73Fg32vkz8T7XTm3z2AeXw7VU5hscNBKgEji088W+wHU7AVVYK8VZncW/UEGatt+
jvD/X2kg2XeYnwDt3zf5OMAftvNnYn56GCvXPHGYxZWikKD4IpDc99Lkhe8jRtW3+atvw6y7ET0B
0j9t6XEAf12aPzGIBo3vJvn48SmPMn4BcTNlErJPX7j0t8UC9AUYdELgpH9+/NBq343oCXD9aUuP
w/Xr0vyJuL4a92V72D8trgKMs8DkzkSDnHUfVx8qQDiTP8kn343oCXD9aUuPw/Xr0vyJuOomuTGH
8knzyHBgKUS/EtKKnz7fASuQlBRDPvLr828N8ZchPQGyP2/qcdB++f6f6WNfWlfe3OyfBXPpymeX
+ye2ypCh4oqKn4maQKM5U1DF9fnzIGT6bmxPgPYj2nwc7N819Gfif3rYd/bZOdAsAD//4J6YbQnY
AJCEvGPQDwg2JCsU5xISWV9cxmdN5LsxPQHuj2jzcbh/19Cfgftv/M69ueOv9YufTe4PYq3/tpiT
vMAElE7u3+WjvzP38HvKGflJeuOunPLnw/lxzeaPqjC/zu03K/K/Kb78eWHm11rYcN/to09VtN/U
Zv766Zeizgdf/WWR5ue13N78/RzkaSjIo+wbTG8bupdf+oG1+1EDh33b/f3cg8CaCnore3MM9bkQ
cT1/Nh7uHnGf3korFMRxRZUCm1CC9bGfK34pVKwgpISAVwgI4u2txvPpEfOVzxVXkBURTLGvRc3n
Lp+NK78u0N3Pz8q+OHe3AiB8W0FL1ef3biesCCReMCYCFFskfCluyxSr6/1LKA6G1/H/zbwt2qQX
RDdVuU7qJUqt0xadStzoJVU6rZFWQxIVS3VJq7OWKB27ImyoOcNzfYT6RNcz0/04r0WWRq4rLnl8
Y5pEj4wHbfUqt/aoU/jET0vdZH3E4tMsT/TEjmAIu4WTDziukO4ydsSyD1nmItK+rpjUGd6yNKT4
vC2awI5slS5vqOl1SuKIuCSs4nbbDhdexjWJqfawHzZxE8KyXqWq0ALTqFX2lIk4QGKMhsnXOA3r
8qOahi3ywolneuEvh+Z1HbvIjf527M4ru8e8C1x+02CraXbsywvT3Fj80aPjOhmzSEgWIrPt8vTU
zmsyzpeN8NcwIO0Nq2U8UkkXKH9+3RscAvE7wikJWVfAAhuyr/tZZyo/kfXl3MmAsdcD9laZQdrm
VZhOdNXl140p34mlfUVkvTeVCBJumxAvk5Zz1elYxqsksWuSj+uBNJtq2BEy6Dk/rxUK/brS1n5Y
Bi9AVAUW+UcWLVGC3XbwumMs6qtefKg4CdKiCRnugq5jTHOXrmrPC5HgOp+700l2uvFU6PVzUAmp
U9Of5N6i59jeuKQPqrLRyUCOuzgOh6beVC7IbB4uU2CS6azy26OckPcevs6H86w8I0ke2HhHpFtV
XroxSOgR0Whgxyg7b7LiJPb7o0WWRWQqe9kXJPSmZu1bHnYj2nnwv8m7gFWe9nyqKVkigtN1rlbU
y/UkDtNyPXiZtmYIWJ9rVea6zF1YkPfpOGuD0Kaqp9PUNvuueVWQdDthWMDBvmTSaW+6qbJeo6QJ
mipZiXbjF6fGwEjfxggOAe50242wd9l6XPItT9qV53DQs1h3pty6Kn1TdnEZ0kKdZubV0olg9Pwu
EB3Jdd/TjaKr1Ddj4Jc6k/lZmk4rlpPLWJIxMKmpVsXUcW0wOe1NRwKWO116Fx1VSHvCFcGyLImu
yjOXN6teeKlW1t8mMr6ETfIBU1rqwqDzLin1ErNNzDx0YhO+taKaA7iqEFSxXTn5zuN87dlcL/27
ondRMbzpeh2nNuiI0VXXBrOSkezYdqE2IPEc4Tj0MqTbrNYu84MhViEejXb9vCqXq4VGxG5aHs7L
ppRS+6wJSdpoZ6+EbYJ57CNal7vWnzYmnc6KjGpfnHlxu+ox7D7vXZejqxblIZrmyDWtdmMf8OZK
lOW68cdUJy1d900dVaLc+ZP/bvDpjhL1WmAVZp3UZbrH86GXfK3gdHnEX4/1yzhz58J8tLU36bbA
R5WPjwbvLRdtYO1yYrt5l1dFpMoR6cyVpWZxpgdbHdHOT3SRmJsmr+S2lxuF2Ko3Y6d9NJw0Pc6D
PPPXZZtfZuPHXCItR09zVenFCK16HqRlqkVbHsHllfXUfnBWBarrV9Juq7gOp6kP62bXZGAIljxM
mmkt8nE7euO2GgqdwHhk2+h0vOkFfmWqMeo6sAZFonmJg8Lul/wUj2I9tzYA/xBlck+KNujFHtHp
RMTbdKjAzq2n1DvFOAkNoWGC549Z5m09BvYwNVOUzOlmSWZdd3PgI7NrVfaB5hotZVCbcjyS3FZa
dskrmqZgUFdtwk9R2lrdmwKHcyFnwDX2deeRq7ytG7DR08rEa0ZYG9bgXCLjVatEtcVampHpUTUb
aklQVP5Z7MtSj0YeRItX3phufFUGeU63lXhHsstuAKu981MZkGVVjUJAmFathRUfOiWyoPfSJYiz
vtNygHY7ommjtJnlCZrjiMfluW3pezhHQdYtYWnc6VC1Gw9MYDnpvvB10Z4SU0Y29be11TW227lN
w4q2pyhhOk/e1nB+4vpKxFNY+VdEGN1OKqIpj2bTR4m3rEW/bLlaXrV27aVZwLNtIXYzeBCCdDWc
pWB5iEdhqEcDjG1xJmwk2jrzJitLMC3tayz4scfB2sZYF/OKoWY3WqZrbgMXr8Y0vjBoHsBzsYDk
KzmcVPRdj2K9tInOG/xy7NwmgY2YzDde0mjkKl0nqxGLKFa59rqXru2PeD+DOf5IxBQuMwl8FpZ+
GuTgkLNBnVTexo40EvklGUvdligoxh2S1ToGClBlR2wo1wbsPxiVlqAdTcMSv0unrcq8KEEhXFna
YI9r6XA08yEqOUzQn4LJUqtV7ibtKprodBFCz1OCI8Ozw6LQUTdXQZwUJ2M3hGQI6ro4i4taN9w7
mcFoGV9siiaJ0szfYNPpNC5Oiqo4pqLWiM0hzzrN8Dsn32OSBkzAra5d2gFR6ZPjVJVr1xD97Y2h
e1Tp2lVzA2UPd1fAvv74n7PqUD47z/fXh/bTPaJ/ntz/8Z9rRrds8eudowcc9PM1s58Q1F8+/Dl7
/RIt3nI50PI5yAZfr5Z9x1zvhQ7ffOOOqpIXIE5gDlQUEj0QgPjAR++oKn8hJIKLDj7kA24pJ4Wg
5QtVpS8Y5RIK7ThQZw7ldt9SVQo1eFRBMQDcglDc/2+oKrTzDVHlUCUEN584u42OkBQwyPtE1aNz
TkXiS3DnW57OwUiODT+m+A1KX1Jv+83C/IAXQz7rXmcSw4U7KkFzg/wm5L4esOKFkpLidJI6oT2w
ix48/nIz513EwdX8uitY1W+6AgIuCVB9KGgDNg/LxQDCbwm4kKau4FYY1hYvIWpmXdr3fRf6S7pe
2vk3nd2f121nPqBHIeTAgDHkd+531sQKjaY3RHfUnXFcntnMTrrIutXIkPpNZ9/NDPqDJJIvlEJC
IAYFuN/OLEmzKpkKYI948C6yuhk3PWFEs2FQuontCV/G8Ndr+QmX+9EMIbfXrriCmOlWUbnf5ZCq
huEeNkldhPn4ZpKpnlWUUamnatuX3Uqqt2jJQs8Gqlr/uvPb6XzXN3QsoVztNjh7AGSRLKRsKfTt
vCHoF117VhfNti9C4r+kDpzO0P73K6xAU5KAK1wAZQ9X2LOEeaalQtNB7JpuBn6fX7QdiXqPphpl
Yv/rKd6esftThL0jMFymEJzd3pm4v7x8jJu57LHQCMId3FRhtQDpZDb6dTf3j/ptTArRqOQEQmL/
9v7Ug6Nu8sRPu5EIoCAGuEqmUQ7ESx1lg9VTDR69+s063lasPJwYo7dBsOBCSEDv/sTUkPdozkup
O3WGquvUOxvUxUDpeihe2eTY+BHcqe3o7tfz/MFyMo5hLSWDilf08Oirei5iVFqpkVfmR6OnslAQ
H+/8gdW/WdIfdkVuQQM5AoTIBwe/ZJTx0aRSj3Y6z3xvK1y7n+L+NzMCpeThOt7W5YJlYeBCQN24
v45JnPACMSDn0qYXrid7lTS/mYlPvjNicL6lgpJQCocMvN7DTrzKxZ5ZiCapQgPwxKwqdd0k/GRu
ZXEO9Ak47UCAl2LO/R3wvL2RlIc4i9fUmz+kHt9kOK2OW5qPwTglJzMpK+CAQLxzUdurmdcni+39
UA5eWa8HzCa0bcHp0AgnrI9Qr972ZIi1nw5vk2WeNfMXHqlCmQ8LQU2mp7R+r/phCkaVZqFvlFmh
jtuXozQDREiIXGE+kKCm7pTSgm/hUvDOd814yVx8NtBq6vSAePpSjEm8KfGy7ZxxJyXiS9ilLreg
QDTtCiYxbkrCXdjNda7HBbyHlO2Gp+OOxtVaxQUJ+loMoclKsBFMAxxniDkU+cp1UaeqQqOh2PpU
HrVTHOu+ruZQgigTkir1g4y7U4igkK6lXEAK6sPCxL0enQ8KEOrTsBEWmG4qLzNeFsG8xK/HJJtX
KbPzUVp3na7jcWy0SZTSbIG4xxOpt1KdE4tmznQf+qTyd3DFvgtSnlRBl9dHuM/ylwnchF7nggHL
7eDUe4b0Z6QX70m1FMe1bVwEbKTaJSPFkZr7M8Ws2fSguQSOmTqcm9HbLqOQJ7CHijdLXnTh6Gco
SKZRBjhLlxWB3RPABiqiOUFdWMmYgWQSN6cpIXbLp4VCONB/9BuviBDKe42nYg76GeLvZuyWYBTK
rRY1XSxlxoOGFy3IAZNaZx6ZNgTz4ogP0h2romN7guL4qJqBjjsHjmjwQWvLhgbvljm+SGReHaVL
ml36vIc4ejJTOJfiQz2CcBEZfxo3lE2An/BKzbkz2wTj7JST1IRd7LqgqhB+b/AoRQDnIT73p7zd
GFIM29oRF02jQFHljVUkxTh+9Iek2I3paNd1hYv1ogrgU/OYB3TieaszUw8gNqErsFtpGwxlqrZC
WrMektoeTahkR76DwC0RRyVpwj7rIXSPx9KGcwahVlH2QSoBkyZ2h440A3ihstp6zke6kTR/lS6L
06BFfhiUOSBKrmI7mC4YaSxOkN+xqM+91/NE29UsSuUHZToXoFFJtOsJqrYTncpCq6moLyfW10fQ
RXflqqG5aTPvLM1Gq2dKbDQSGFOAnJl0JlT8rvCn5Nzv2jEkM0RTXV3v6pm4Wed1HB87YSEGGec+
6JbFgy2X8vCWsHhaxcu4lqpyIAzlvBwjT8lZF3X+sZsBEyyWPEopMq9rCSFziaZJx0SMVy7vrMa8
7gKD+LTmMNhLiKZh+fliwaWMLhReJtemBl2Pyr6iWilloFepXs8txjaIU6H0CJYH8eq9JFlz1IsK
Gc2LfFvVmQ0aS7LrpqHNyi+r4WqOPab9Mhh6ssZT15wsbZ9GSZlkIEVhdETb5iMHfUdzyrPI8loG
cZ0toNb1VYClHVakwqf93M1OG9WgIGYjCmTsgnmqXqLE2iCLk/OyXyrNp4GHVe4bUM/mswzHNGyS
Kgfd1ExGl+62iXkpwkzYCqLxst3mTffWkqU8MqN/LY3nw9lrQLUdhzyYHNoLcL+Bm5ZXhkP7SdHy
wDOOatPWb3tk/BPLTbwiNDmuxwQOwswM1pL4sC2q3eCrDLQYVQXTDMFuAXpUwNQyn4IaabS/yCIg
Da9W1Mwjh0DZo/ulQu3OTsmygjJmmEsx4mPW9pV2tPXO60mqXdUMfUT8WOQ6jlty0tDiKkWLPEtR
Or2q7OhWSC194JV+AZIEneYgg9iYzv0am4GteTnVl8mwMF01xLW6kuBusgWRTKdVFrVcBJD5BzzV
dLLEGFYq8yt3Bi4iv8Am2Qt8+74CmiWXJNu1ohD7ObMirD2lznDfHPkE9aCJXcp2QWc0oWkk+/lt
mbXLuvbZuGp81m5cNcWhj0GoL+oUBT01Xdgotq9FUYaLoaCApm2l/cIvw06yPLQg7odgN697WbPI
zek7KQtQVbsS/hpKh9sP6ZQmWhTVVZrm5yJJzuuunEBsz+HwNcm4KoyxYZUuwyUUmJIFtkJ3VaAe
ROGiMG+rKr5pJtuuWoCjCqiS7q0R87tsBk0jj0EGVV2R7RxKHdnNy0hhSb2ZuSPZzBwkyDnlAWjQ
5znlh3Qy7bu5aaodYRT8cQka0xDDEcYZLkJZgu3G0/BKSNhqqM3KKPfMxZAiGdlisOtiys0aN2JY
lZTz/Yxn957WjcG7ucNgdkDCgLUq5yPV1U0cDEXfggJWLtMUJn4NYmcipzTqUN5+GIqar0vTFa/9
QvCtdBkBAbuzRudC2JWKh8ssqcnGl41cqcXluk1FtVUewhH4SAgV0sYDwcprzkpT55eJLTmIN+28
GUGo1l1qIY6Z+pdNh5JNXnIZzOnkhb6gNJL41p+WuLZZlHrlIV46AjpqGttgmfkbk2cJ6DIIHBTJ
2i0SNgVJKW+0jSW+THzXBgzTtxiMrNULjV8XUz/oocxVo5sUDwlInUNyWrCCh3Ve4KioWffexuky
BguBFWGY7MuZXsDOymEH9DAUP5xTSMoQn25G5YDKF07m2xbo1EnuJ+hjnBUj6HkzfBmZCRKUbRNk
mag05cTmKxuTdrsgAyouTYCgjbasArOM5nXbsPRNxSeR6T6tsWYjfmNHtATWQ3ztCIOt2TPTvm9p
V6w6iYGItdOxpwDuvh1IuGSVO427JH3vDXKEvendVPaWHrVediya4rxMPLYzY8v0DLL+xkm7Fzbv
d3Uj64sCleSclHY4puVIVx5AH9mOuKCeZb+ZK3MmZ/cxXgZyxo1IQIW0aTTYuWx14RXdWdyVH4jr
poAZGq8GsRTrBiAFM43H0IDUepKIId5SNadvjOrynWsw28/wRGe2q8+qpKlMZFnm9NjOsY59VsdB
hjDIaqaPV7AHylkTuiTgefFYMZ36PHtTF/yC1sPSaZpW5LUbuuasZln2wZJ63nptXTXbsexHEM2T
ZmcUqwMnO3B/wIiO7FQgX/OZilSTsfcq8ORzekJs0U+bdIE8WUEdWoO8N9uAjk0bzjKlN/7sLmLH
tkMnewujhy1KQRpep06UU0DzND9dagkxuTfZDHJfXVpratp2N8zVVAZL6g16am0BHCih12Yo2tAV
ynuVD0vbalxCfKoTw8g7VViwCJ55SaskOS7SXpFgqnh5YfNOreySN14EbSbjLQQgLvtNuvIL+3aa
6jdjZuzRQCQ/Vxx2tin9esVHxoImb3FUurHbCQW6PIHkyKbMxuVSkLoAcXQY613ZLFkEV13aTZaO
3bac+uXCtzPXTZ/jNZr8U2APNJAjMFJpknIl4+ylS3IB7kgml3VyIqqc6aRPsHYlqL7Sx9PaFg1Q
c080WzaKQ+e3crtMCO+y2rtkMk6up5ZdNpu41DLwlmbNxjJCwOThGHo3FKjQq6pOwRxDgOcVkKga
e9zAPyXflWoeAi+zlwWLp0AOxg86VfSBIZBXnGtTbDycIz2hxL+EYnGw9g44TgaC4CbrprdtX0Bi
reYYss3doOMpPQN3CzYi51ZXvccjYzHVNRro9SKYPMYoJm9tXfgfR+sNGwHKFMRpNeRIc0tWMR3r
UwIZoNNEDleQAYwPkA3JV4MbQe+PkTmPkxxyDUWO3zXYOzQMTbVuWxlDkmmeBRiXPAt8GZuzdmZL
qFxTvuo5GYE+LBAk6Z7OapX7WbYuGVGBG5O00p1zb2ysliuk5jroJplFvRTlGdxduzJmmI88EK2C
spvatzmfYUfm4x7S1t7aM/7HJvVcYOIF+q7jASy4Y7vGVW8rL7edNt1wNo0zetkMfrNpReYgbwSj
qROLA4LJgQyt0LJJlssR52kT5DFEPpA3msZQIufW/jAAjZ55Ffapeeny5KX08nblc4tOPNx7p3Ht
23NTeu0Fc8AiVIXHt8XA3bakkBt0Xc9CWNAlggigjlSXohXjfb3tJpWsa16wUCjp7Trnt7tZ5Gw1
gwmJmB+3MJUpfpumnZ/rikAMiFsgvz5Lyp3BxdsYbHgBFnKadYVZt+07z4voAoljz8MuSGwyTJBC
9CEDsjT0avK6Wisyg3WAZDLkMxCkjtGwyJdVDfZLQ2YrrOalO0emPCtyml9kwszhkkOqvJ8WsF+5
oAySDMW+ZikGNUGwXSw9fFpwyORD5bO/m3w064G3ZTQ0RWY1ZK5PgAuT96paWgiSW8g6JZi/nm7z
kgpyCpEp6tlo1jOMg5Qy+h5CUbx2A8rSTc1LB+GfUMOZHTkoTs4NRTTCWd9gJyFzB3+a7lSOkEEs
ZHXul14WVg3QQMgauxFeniBP3g+VedXNw1vuQ6q4cB4tgqlD3tloZ6Cj1KBgwmDNWNXGwLw9T1fA
MnWV2OKyBT8J+SLQNvtN1XYlJNuBf4h0hPybsy0k80dI3VWLpafNPEAVQ1qVp3U+jyew9eNzCJy6
SCYeAO77u7Ky5boaTQsiiBNhr1Ign2QALUDBeh2NVe8yKOJQLgspMUdpT8gJ6UwC/jFTJvAhJDye
IA7aZ3SpX2Ipxfm4xPVblUz4jcBet6J1m16YxYOMpz+oLGiEufIFWU6Z6p3SMmnh4FgGlNer7c1U
xLQKZ34rGk6DNCtPsSQauW2dnoCwlkE6zfUc5AbVp1USe3Box+xI5DKVq5TQ8TcK0g+0MBD2KRh1
CXeXvpMXc4ey2SUDbCsO/NoE2ZQFiJ/9Wtv7gRR9q0ILSFn4BOgTux3FN4U1PiYQQQ4I8hULX9lR
p+km4RAhvjP2YFUfyu5lMaV6APcJdPLXnf9oht/2faugfdN35jKejw4OTq+qRgOBDAyTLShA7jfC
6Q+UWu6DBgf3DXxKsXowSQihSZaPGSTjezmsOvgbcZHNibFaqpjtcD6np8Q2b3wf9JNfT/GHPTOM
COEKVE3yQATMwYUlkCyVmrULJILBorj5RkK2U4JDywR7PanfydI/WFVIYVMGiSy4NgM6+P1VzT26
jKwnELGZwgIz7qHgZGKa1Tb49dzw95kTqAj/pidyv6fUxbB1ZuipvS3uAOkInVJ3AQ62TMC5pcdF
uSLo/7N3Xk1y41q2/kWcoAHdy32gSW8qs6z0wlA5gqADSJAg8etnsbqPWu605twzdyJuxLRRh9RV
xUwaYO+1v7Vyj3LPyJ4GdePSs+3vOhYLt/jdSzFxqB8kf7wUD3kMIbyeyNr4/qWIcJB2M+I8M9Ra
azqPKjHcItj0qJySoJN14mAFgqDSQw3J+DkvlPzda/iFOv/ta3CW1/jN7TzOdVkzTAywuWx08Nw7
wLc4qLRN3QexT3a+gt60bdybv78Mv9CZPdPxbTsMXIugOPn+sGxupQ2TjR8Z7gN1d8a4be0Dbb/8
60dBnBjmcZgC2kABvz+KovDSoo/30fqGsS0PBKAPZK/Z/s2agLBQ/KQfLmVAQh8NtYUnFVf0+yPR
wCq4OUKwVROBXFIaVsqYe/XrOliPk3Fva96Eq1KU012HxKV1Pef22msbITDS4tgeLbM4VE1Quava
Be1l9zZIrRY6GPRkNssnt4XABryF+G+G7JxNUU0sntvsoJpQrnLiGmhDp/zilsp7r6RtpHoo5rSs
zDl13YYnRh88EGP63FhNziPiAJCacg3Bs839Da4VBM2pfyMzuRU0BPox6OZe+voz6agZKVG9lUao
LkxOXwxtuysSijIqGrAkYY2izrAFTQQJQDp5skd9JY/aNti9EXrlDtNKCyuldbIayATo+e8zUZm7
gGf1VhSBkw6W+MKaHOxb0Jym2QtxN3bHjnBn18/DfRWieTZ0Lc7dbOGEtSREP6fbl9qS524aob5C
WEiczs6gngHxMnrJYsftwV4ZZnvg2KgA8cn2toLIep2s0j/QHAjEQFFhuLojFwbJ9MoNnq09WT+2
wxCuC68QSetoKK+eDHEqO2O8chB7sRcWzkWM8pOPhzvJ8yK/n3Rhb7qchnFgWUM0Q0BO55AKoEAY
gkRtoa6GaCzgKaiW1VSHIA/1NsxJuO/6EhqhI9ojpCj/vlOthuw/iE2TY5w0geYY58BAd0qh0VWO
wJxl7JOC+uWt63OxNRzeNr+5oX9eJJGv6Nu+5TrW4mL84fGczL4wUfqF0dA/lxBtgyQMHgtwY+b1
75/QXx/Is1zMWLEU/Ljul4TIaUDQUETQWoti3LOKpKQtdo4J8a9sT39/uJ93NuglDlZbUFOgEH7c
UyFUqjxnApUhBrluty7wxJb2DTOPuLmCgf1mI8VC89O6APOvHYI4t0Ek45fv14XGKT28QeZFZaTi
BxXvk+SIv1bH7ep6zaPkmBxXUXTF31G0xq9r/Ddd/rkp4/Xb23o7Rm83b9eb7c325Xq9Rlv8/+16
G+VR9PbnF8fxJomTU3RIozTexXGy2Vz2yWWvYvzn4XX/sL+8xvi2w83Hj8aXb5LL5eE1eXhI9skm
SfAVZZQ8DNHD5rL8/u9P+a+WRgAmPoBrEwwLKprvT0HZA5gYdO9HxyRZrSK8XbyaOMLr/M2Rft5T
cHEJ0k5sTM8Xy/X3B2os6Q6tJ1Ejo2sHOPZicX7Mgi+DV/zmSL+6jQh4D/A6gD6ACHx/JOACtCgh
jEeqfm2qg485BlrOvtlMYezN5W/uop9rIxzLhEsNWYqBA3vD90ebJi4n7Eg+etLsIM3yUzvLWzXz
l7+/UNav3hXqvaWyXhIbf3w4am3n4DfaMGokWXkD3l3b3DaURqQck84V0IXa3SB0JE03rflzPTVb
MrG7DJCYnuxkdMMIElk0Fd3q71/aL1YJC+wH9lWPYMK8xNF9W6SURWtRxUHMuyZPLWFHJk9Q5cWQ
iHTw9u8dazlL3xRE9ajYkIUWOLy+LNZ1RsEFFuN8x/w82BOH5xHmN87h7w/qLPfm9/XDRzo1gnqw
82It/OGOmht75CEkuAjHjT5bESK7Y/sCQTzWyTMGhCsd0WSKxkimLHGn1L+s9a5a56v3Kn6FXBt3
8Sv6oBhz9YRu89/c7784/7aDiHQYGnxgVIuv+dtzwstJtkKh+6xlnhrOxu7OHYZ61VmK4jc3+y8e
4u8OZX9/KLcZB+LqJojmJreTebnogdM2G8YwTqJZZ979/ZknP594LMtIuyO46UGL/HBrgTltTLvD
UeyyfKAtNuzZ/80hfjx7CKP2XHQc8JbAD2L9ePdWkPZKRAH4EZ2cRPKzO0Jdwai8IGuP/3Gl/jT0
3Pxxy/zhQvlKTP7w2/9z/Edk//ck5Qcd+fWb/j8AMHHpf3L/4Hb55xDmz3kUv/r+P5FM8h8IRgNP
YwFmw6TMxdH+JDLJf+CPwdeAlFryDdEs/peITLj/bc+CZGNiw0cOQPCvEJk/3jPWwvfh6D5irnF3
/tiW/b/j+3ysmx4MkzgB3z95/wN8H4hQPCgWnpUfjv3fwff9arcDzmgvXkFko3k/HPLfLQWXH/fD
Ao/iJEAjtcTlYj///uz+txcnHjZxCGQu6Nbvj/RvFic/36hLcbJcNCC22KN/OI3/953Cr8sTkEdI
qLSwCf1YBv0Plie4Y36+uthFLACOeG1QPX8oGv5q//uKbHqGJlWy+hXi8pnBbdeH9DgHRVpMBowz
Z8t5cSW4rz5PwS5E6PTZh0YQkEwn9SzteyE9sMq5F/do/6LAneQVynEZNSRUsLP0LC57PiUZgK3E
aUkLOZ8DywswK2VG5iWjrp6pGMKIAy5S2fyYZeFrOPppkTk6svM31kOMqJxj4fI7x8C3Adtk25oH
NNHa3XCjq7YOEMp4FMFxcnvgN8ZYr/v81Zbs0LlsD3wNhaADkR//5gUdogoCV5S5VeKHBolLJj85
3G0jFOUnZakDZtdvHmevsnYAvRSbQPebqSQbbJvFarRGH4RYS5LZ7Nskd/kYd2E4bp2BlVs5Vicg
gZ96l6w0rZt0kj1/ltUY12HrpQB1Y7+S7p5jFjiCnPPaYYrCfKJRVuons+GHRSjhs3eBx4lF5TDv
PgSTyfK3WIg7dINgZqrWWeW+uypG8WlwRoxoJtC/2B22ulSwRlKJ85mBqOnQB9cwC7p1kYCsi8XU
71nhJtppN5MnHXyVxjuqoOw8wab1eeAs6rmH0b2dbfAsrW1K8ljzIF40maHtUj4FyTDSBR/Yqr6E
yG99sbn4RHHiNZsW7snM01Gbh2J8B60IFLEKtr6pc3iGrIRqP+ooee7yN5SWXqwBC0TUeZ95eMjc
YlX7HcCkK+i3QwnTkwrf7Vyta6OJjWDyE0uwrTHIPp2Kp8GyMHNEWZ3799ZsPC16kAr0DbeLc2Pg
tOr8OewD8Hs0PJkV6pnREWi4VA2YmGIsNPYx/DxRAMNRTvO4pxKe0AVjCO5MX8ZTX9/Z4VPHeytu
PGMN4DsSmiR5gB7ZGpuUj3lEQ2/vM/BtbTBEXTDufAeDoNE9ijDfGHOVSMfcLhYVMvpnAeFFNsGj
wcN9q+q0F9XW6u4XtQqMsx1nId11ub5WgQeGxTkM4iXr2rUunMSQOL+WmnHOK5kEOQGcN7xpG4SZ
f6kY7Hh1DuxKHoOuvc5V/cba/Av1vXuSu9FgjOeiKE92JSO3A92m2o3r12g8n0xerb35ZRT2PdeY
1FTVlLg0f8qzer3IYP7srqsB+oZ/bi2SYvgWD1VSutZaDKisoY+1eXmGYpxkajhY/fwF9OvBr9hB
gIf1Jtxa0vLgHKMsARu1CzK5dzAeKJh/CRnBvP5paFnSjg+kx7IgOH6WuTJrmQaDOI7wvrntpauz
dA6gUlVWXDl9WkVVPN/KyNzf+5DBBaVpVYzJIsRVA/zFOUb7EbC110WRc4wQol2/JgSGpLwdI9ew
X7KGxSPxPsmaRTU9yZVn5yvmeSc6ujuCrm3UwSOoSh4xF4YI5hUY8TXwnUoMOIt2iIegzEGeTNDD
q9SB66mv/DjIguOIITgiXC4OTIWgPsB8lTuqYYaam+7GAfYLK+/8h/Tn9XMqa32Za1UAeIEESBi5
2M3cpgVvo3py9gSmJwIHHSb/ieuCxnDA2s294a1yDgzXG9wuxQKJyb9jsLgpawy2/c+gSKKhqovY
mjAxmP1thRlJpFwjLZv23LsD/KDhyzCDzBFKvBAwccBadWqWdGPL/uT6zdHz76U1fzEKI+5wVRqa
v7LA2FZ6iArqRtZgxz1u+aGuYVnV8dJM+wYQ0F7E1WyPqeimdLkM9mytKgClQftI6mKnKrjbfGBj
zpTBtvWoB3ErhvyQec8hF+sumBIl5jsufJhLoXiSzIgLzAkX7uSzF2Jxd/r1TFWqhgdp6cgl5dYG
PhRwidNnLVZMC+c9hwGSJ603XbXl70YOnxvT59DKMWLWUTYMJwoGVOBeMZn5UoKHm7Iybvoar5vC
BAmLs+/fL9onRL4L7StMzmCpFmbxOGXBFkJ9YrqfrYmeMAnZGB6Pm7FpI413VjcqglKJBdMQSVlT
YPY66at8NRCx6TJvJUt35XkGsCcs8jo/ukW2C4VzzqoHfwQZtixDlnhyxuGz0Go7t+Zrj+lWDFD0
QLGMjuW41UB43DrH9jYl0hg/6Uk2cQ0bMlPVpYOIPwmAUu67N7dHrp1N01kp1/6az0EiMCehDZBN
W6adbz8TTurVZMHbj6duUX+9sN9Ocnzw62DlW3Uqq+sIFLwa27WYXj1gGTV8udzrAXooTE+rvW9m
8XKScAdcZx5sFVbbRTQ2R3IqsApGtWVuA5xteLjXUryU8O0zZu903uClkWsosE1o+BdZf2er8Zy7
TyQsYT2vo0rD7JpjqGVVoOF7DhCPlntcerhssxIigxOmNS0PupiiJlDbSmKdFE8CLFA/+NsPiTr0
p9swZw8GSHRFAIa6cEEytYLcGffCvQWtnNgdppdQsX1ASY0zBbE1iiL9kLPhpMGgvHhUlUomh8d9
Z6Z9B6i9VFfgjeiVsaT6I1iG+3xQuM5cJV3ZbMdxOo6tiR3GxkciqCDOu+zadu4I1IfsWVi/zq77
DH7+XQ4d3KpO6yROAepngdG8EDTsR4f5vw334otD4/vPu+2bPz6V7K8W+8/v+Gp5DKHFLqpvQDxo
4D5q5q/pHFDgLfS3aGwR4AFZ768GG9mImHWhewEqgg/xWoSw/ms6B3xLyGCDTcqHAc3y/pUGGz/s
J10VWwb8lQE8lHgpP6laecM7Q4+URJaT3XZe8TBS/V7kKBCFfAG99OwExrEuROwunHZjtsCyHJJk
Eu4SoxDy1i+Kt1b6d5Nuz9yEF3tioElH+sVGYILhOPDujvDXmnAcVSVWSeafMH+qEj6FDzYsDnFg
MCdq3OGYm++0HU8ZqSCswlxisVU28085MXcAh7A7NDo2YS7PcsaOuYWUDNjQpZGfpzxMssoEWJZj
4gf/+jQbZwJXu+15hzCsYTlv9KEfFAZ67I2YauX1GBwuBs3Ih7He7Nlzpd4No+k3XNbDKnTK4QaM
iY6DGl7GwNcm6lj5pR0RQLHoKPtytiKJZIBW5bFos6TnqoAdPjzbuG4JDZcK0BHTXhDEQ9g4nY2Y
gS3R81D7n8NKm2B/yd7FhAtxGNZzQHmR0qBr4nLMATXVVxSHkd3xdVnaBsxOIMIA/HgwlWR66w/5
m1dMIPzx+ZHYJUuOr5maRj+0PN/AEGkVcIc3707t+GvRzFdR6FtAOU/odFZl1yRq7E91yL9g7r0D
JZ/Am7apQnfb230a+hrLBKI/EHUSCjeZ5hzeOAjiys3fkRZxkPNcY4THNjbhMD8AyAe0SW7Bt5ep
2YYAnoYhEpytB6Cz67q3Z4Dq46GV88Z0uioqJrJmNQoDihYqmmvcJqYRROPIrjKfGzgiyk0ZGGvw
fokVyLgk7HE0s7X0gMIPPYh9jTyHwDlUZtNiMxDriqM6rTAOlk6FiJnxGFLjxRplbLTz09A3iMNw
pzjMxWvm8zHJDF7iczMC+NzbKlyJpr7LhuZ2krWXDtDtMeAbw1XRhUfJAgj/DQqwD7eLcjOkSWQs
+XC8zKEUacPbA2udZt2Pw60D9TqmU/gY2OW1H2VUGZnA81LEZRu8/GWJgVM8WANtTwSyPxB74SFR
Yt60hTaSiok3FNN3boVZtp7IFIGuhD1oqOPFMzPpst75bWWfwqIywLJ5fM1b1FaBDtJ5EvtJ4WwG
3ZtboPBT3taYvaSw55vQru4VCzYWFUnHgwxoIKxPQ6t24BLLROL8ZnButAFwS+VPn1yJGyur2C3w
NRTk1bvJ8Emk3xpwprmccC2z+iTm6oJ7IbHM4aU08p0l/IXubmKEAd8TWgFrR8wOB8BI4BYimaTp
EBgBkCj+EJTzvhCoCNWUfGva0V7zDuznblTm3iaiXxUNK/fM91+A013lPHTgRIMbTLYfScZXsLJF
XmVFXw0+mKHYsaXgpeqNYu0GuU5y+TqDW0znvrNWYyAOE+v3pCVF3LPb0JuvSqu091vgHyDxy+4u
6LWKsq7GSEENp9EpvgBYuHaeRHOhkDbiKuXFnQ8msQwxLFrG5UazFLwq249stqPCKL8o1r/qke3D
2novfXJWMnywxuo61R0uWLMnhk0jBaB/1rhhCLKGehdgnSw6tJV5cWMwq8WPbuZ0KJGNAuMmiyh8
hkXXIzTo1sGE+maYhia28YcfdqRh4MvTBDgrwyeexnlZocIpt0E2GDtFyENBl+baVSlkus3kTm9L
07b4lfIA1WYAt5WkSODBih3EXv9SmB76Hj29fBiZMCtGlog7IldHVbBowLbR8CZusnKdcf/W6OpT
U2R3hmetTKt9CYoSHt6q1sBTxQbuMyyrGsOMxfQkOTpzzCpDLGAAPHLTv+sB+aaeFtMCGvGonNos
LV10517ukvtOuhgfyNAF3/enR6pp6KMN2L2QwovdfLx3lka3MAHv9FlSWTAVEqnXSGLKI5sucC/b
tgSJFYuPyufdfWuIFe6DIqlLG77DDhLOh7MKl+ciSsxeuuG5UdNBBzoVIXq9HgEmosQZdhp/QCwK
rGXljHZdEgRMODR1LHSnSqqXSotHvwuQSWUZ3caqnW0douqUcENK4dzC09NHflmkrY0slcWkRUsQ
oS48h13eBQdthTeWCp8DJs8A8bGVBtitSghorun1SYg51GDLZ6s0u3epjC+mIeF3+NbRBYb6ICAG
TTRDFE04pLnEWVNh+5BZA3DRJeCC4mKrbrPoRfbsmZFbvZiF9RlzrWnq0S+hy1yMYBr0zXpqbMRo
LMylC5HDDPXWssSWGuKVhxnKAphBEfHUIK4l2OYhfZOlt//WMjZ5xpH3eBOZCHYAxd8Udc/OYp5U
RjrM+dYL1bWd1IUbzRjTjhxNhQStr66yyRAHYLYr6iPChC7uMr/24IvKIb319hWey5ugmiIIaEet
5hNhOGkVUS+OMdx4iOUJQ71ZDGihyKCJqf7Ehvlo9STb9fh2pHfdWX32JrpuVwz6Bk3+X960ZhY3
FjVjErL7xaLmCfNA4TmYlTrNdIYiUW48bZ+Yr09fTWutEZ6mtnkyarKqnf5GliLpM/uoA7kpZnEh
Oa1hMtU7bbhQqqZwb9L25sPa1pkMQYH11gjk9sPhRhtk4QRhc2Iesno8MSDeRUUSxpXF9qaDDMA4
hAdm9hcMsHdKlUdG+bbjNPlqh2ukTOqmX9eejPhcrswqS7VAttDijmt0n/KBD9AFvbVXm58/XHJG
5q/DAuE9X51ypO325USLpINsF1HCd2HdrQrSbSofEphr7GcbN07Osf2Ick016CGG9RRTKA86A2xU
dH4kBXLSfDLcd1pvPix2TfZqEIgvxmeguyvtmad60RAGF1FNpZ+0HT9LBePN1PoE0Q6A87IWZ8RE
0taYdzuPvpEBm/RixqMZjGimUGsMN/jKMweSggNGek2n7IRb4zUHVB8bU7b1LEg9NUb5DskQisW9
NHee2sC4G5l9MgGNYS+3sWwQnZKi/9Qwcqx0fqAUkVl+S8dEGeN9Z7Fb+JZQTJapmMTK8ts3Sw6P
gSrghR/RZeeaJZWwE0+Z95CeV2UwYPXUK+y5SQWVLAngislCeTSIOuSl3I49qgbWYOkwPe4mY+Ad
XAt0EwgIusrG/LbnhrEs1Hvch4k2G28jyxGkL3IhNk6GDpoZJvYS+CKicMB+4YzWm9uXM3K97NgX
1AFuPubLgzRB9q18B2JUm9tIkupg+pCLjNsvckJO2lWLILQci513n+dYRENvrPdO7VrphEimaJxq
iDIEXJ0bE9jLPEoPDTMnFCvxUPeLXTcX8dgNDcSB+s2orSubULkHhpfMdKwiqvJ1y8ZLKMLXnJBU
TjDKe05zl9t0RT375GrrbramtS0mLxrr6oJnED5OUnZxSxczb3VgoYIPlJ2gtH/uhBOhnx9ixbCk
NvyKBf7VBFt8LCa95TMcibONHkIFxsoWwo+cmq5RK2wHeHNzF/lBLVw6blinGSCHFjK9a8POWDvD
Jz8IRATvPSpq/1Iwdi8ouy0z4kQqs0JsisMRzlYY3EpEsY2MA2btzduZtSsyIH5t7s37zlukwgyv
NzAyiUXZn7CZBEk21tgqnQ0Fr4WNtz9QbzrLDgicNU23s6PuhgGLL7XukP+016gu24m4KBL0Hrab
LjV4vQsN8yw5ApJg5oBtQKOs6HrzjSlo7kXf3VnmxkY6IlLrKpdfGgh8CN3iKBscyGb2GtQi7rde
6qioxpVvlE+LruBmYepX1lYxY8Okc++P/n3uLc+W9VB2w66G7TtGkwZi4OOtCXUBhU+TTvLXPiNX
7mMrLgtYWdypuatyTSNqcOgh9qTvYXqrIM7AlgDbaLYYb67YSpGyl8EWnjXPfERJP6N7K0bIKr4x
5XGOftGx+ZUSeZcT76mU2Z7Z6LFmr02c8D0nsC+z6gnN2mH0shUZYSzzRns7O/U+c3qZAFs8NU6Q
jl6Yx7T84qjwDvLUOpw54GeFYsSxhzXLygPMsZ+g/6CStV/zRmDuIdUrcuJWsMdYUVM4BfoAF/1r
XtmJVVFkpcEKhFgF2qO5dYJ960LPCtmZOc2LaU9vfBiGlcVNNJzU6HYzXG8R+G478R3xzlCN4Dxo
WGSN7tLD9Z0tS5TLVQRmA9lXFszIsHHVMNMA3nXWqIcvRo/N3B0QUSHtTTMUaZ5nlzITcK+5BsZI
Ay1gJHtiXH5Be7/KaxDfrJ9XHoYc3uBXxxqJY63Ihrgmqlhlfjk0kKRpvw56coBolTSFPijvFSXz
lFLHjj1uxFbPaiQBOmvd0liZyLogqPE5h66Ka4WML4Gla7CWO9G+mwzvkfIKJlYCpVKIYUwYnx9I
xvY19nvbzfx4glcpKlqwo9aE55NhqDI0CGeAItx1PnYwuqubGhlmZnurbHXXjvDj9E3+qTRkHvsT
Uow8R/fRbIwVkg1oaujN0NDNEGgEnWUYjRjqBqPDE3fd2Lc0JL38YtJ6MzroSWd5BCO5Mip0fkS2
u4yzlce8/UTo5wCZnIgcQa1YQ3HXQyvWFL6ZwZUqQhTAI+QdmZSjc2Qct87oBGcYMs7jCGPrxJuV
0fmI/TAxfKpLKHk17CC9CB5Cw5BRoMQKlhWGTa8u1tpzMANA5xXZdYmzKKC8N834ZWgR3NQHsGQr
UoIMrs5oHvcG5kQCtiYIMjDEorFMXIZu1REpJqRIhbPpecr6ax3qOmoJxQuezR1t502HZxErlYYr
RFRLI7zPFL8LfXbfLMMD2kDEbaUFYrjQqXaCdV3zYdeNMKW52CV6Cy6akTdJ3gRHC5d5BRfTnZ3x
RSF6bhu5XHfzUFJ7bZTo1sMJbqpKcB0huW1FFI0HKZIsC1a87vdBPV5qeDKFLu45uEEjH5PQxlzG
9w4TvKFm0z+VWVYnWYOdBC62bj3kCHeAV/EsHLUFKldcSze7mTE4ymEwQiwqCiOTpJXKVrTq1k0A
yBwgH4pcjIcJhKVgxKzNrbrlYuw45gvgyEo0eI6nkIs1oyMGuueKMyq7ZzrWyP8wNs5MeTrXsCkj
qCsFhAdDD4HZeriZRvaAhuRumKv5WFbdVZICYYi4ArSANNBvQ1mnOOx90GLO/L+a6/xXRrL/t7Lr
14+q/kt4tT6ilZdv+6q9+vBFQd5cPgoONqxFRf2qvSJ6zV0+lwbOB1h8lgCov+Lm4KXCZ5fYDohv
xw3Byv1De8UHUnlI3gqg1brAmZFf94+wve+YtPyt/fP33yYjY1L5Ey9hIYnKx8uAwgvq+wfqjtZz
MEM3cSMe0m3BjhPzHz1nRZynwj+G494jCC/Imp2wyoj3EEGJ3hjZIqadAotva+NBdnM6TcOmsM+m
j7m+ETeQdwYrClFSuh5LpxJYA0cWMWmwUI5YfmZ1QJMOOgDjQIx7Z7GpUZtC2Iwm9LQ1Ahodie1O
Ji36exUc8lweMT4Hhl4cJlc9NnZ5EI2TCrtb2ah5FfVigRoYY6HIMaeViXrTnzGksjTSgXu/ijvn
Tvh3Xv0EXzJiIpuEuIih8uTGg2BhwLe3Fv1wx/CpkZDK8gtHYwlNZFuE+iALFC9eaESsO4bDLVSj
d+H571xgQ0cKJiTFqFKkTtyMblvdvo41Ziise+pks7el8VTPPUjZdutMMKradSycrEBEEeahSLj4
NHrPynXPVtdGnp8d/bKHYgVvoKmw51vILkWBQBDVXAT3XEjIHoWKqdMhLyFLLP9Lhag5aQGDyOuk
p59cg6f4fKtIhGFSdUceXkSFuGcHelwOY+6XXnUrC5vU1OFqYEmqKLyHFmJG85M2XwzSrC312A9F
YjMMnJw2j6fJ2/XujILV/6R6tTN6BBEWIu0U3WiD7mSHNpllkFYGVC1Z7Gp2QurS4SMzBC828YBa
LsnbFkLUcArgCEGySFxjwazRWyPDAsN+tx/SUa7GDmkE2aMo+xWHO9WyVh3DOb4tyWdePwMTCLuz
l11QwBRuKnszbhDX5M5xsUQEwOtdYa5p9lvI4UiJWiKAE/hEET9RFTBxBezQ99nW8puTGVyyeROS
aCoxLe0eDZ9CxUa7o/pYuXv4bL5GnBg+kF5cNAZUJyTufYiYm6EdUzSc9x6m66Nw0HvQlEMKCQSC
oEWUq5RwekPLYNOFwUazzy5sJU4BO/xk3bK23YcKtzYiaEAH2RsGL75mN0qFawzcP4/OcAh6FKcI
NQgHlcBc+Ij1IQ6hiQ5mv3Yq5Po19qec3WkTzXaGirHDBivfzaJGdWgaKwFZMfM3To0tYBiSyUSg
VRPcS7ddfZvI0tjFlhO6bwr7E5LZoJbDMezj7WRP2lQptx8d83PgHmVrtDADnhyF4HOrShxlBes5
jDHO2LIqtvvYBbNQG5tceM5D7uHNao0H07Xck8vpBojG2cAz0coyGYoOMq+H4MDpQRePo7vBQCGC
8gSVXGwXq3EYXH3TQjMiNr3eAPHCXVitnK5DwM2bl+/w5iJTFWmpO/ibdTqG9C7DSKN1w40q8WzM
iNMWqcy+mJiumO6dFVy8Nu26dc0fWLuxccsVGJTK6sLCjdfD6RSC8OrWmXEg1WZmLybHFX2DXoIg
J8A1ByR9aMZXfr+vMwRwhD5O+m0AMACmpFDrHTMShH8P+QzI4NyHEAqQVSEAIgz5qbX5moXBBZHV
CfUKFI9unEEg1MkERSA4Og2iyWvYmZFtG2cd0oBo2o5HrCaWU8N4mfT2yfGOHSYSBjvnJirUCfEd
G6Qa16A3GvvY0FX3n+ydx5Ll2JVsf4U/ABq0mF6t44YWE1hkRCTEgQYO1Ne/dZLsyqwqsh/ZPekB
Z7QyVlaGuMDe292XG3cZpHIkYX8EKsy5ASRRfMdfmPuqVZBc56vDouVqn22+motLO9xG1tbmlBQ+
1elz1EPPOrZiO6Tf+t5deaS4DFRdLg+QgXfzdOgxFRHPzjUsMkBc2D+WwL+RL3pIG+sgg6sr9kN+
NodgWck3q02W2SiQs+8iY+DpCBxnRqNbJ80+DzdcNR0gow1jsXVPDtr2Vnn/PI5wCm4S4zI6jJYP
unuMmYuMVRO81tW1h8LlSA5tYu3M1rbE7Q5ueR3Z6xY2sLbp5lPhE6tedbHBFXApkyfLftFm66zD
cMK2sWAevZ2TteFtpLELhxdEAqA1wL8x3sQJgJ5kM9ec4o7GTBB8rxWMW+MDD/xB+4zSr6C9xEW2
bvjlSO31bDx2lbm1XE5bDL8uEEzSzk9uZm31qFy2LJA5IPKB8FtUmWu/jTeO8APSnKcirC6992n6
YoMqtPCibJEaH3b7Qcx/4c4Hh52812DOseNjDKqQibL21dfRpPRqF3RrvmmN72+b8akAheW6484e
d6Vw37r0UTI9djLi6G9zoUvXpnn0eRei7kuY7kX2MDAdjzPnuyY8WZbYF+Imy/LN4F5FZGN1wdHn
DSt9SpcNYf8EpazXDjL+arxvKb9qWnIZwZ77gNJbHTjPsPuBVsrj77Pg7+LAHw9yDIWjeg+QkWSP
nrtdn+jqLcrGaS4nq1+mU330E6AXst7Ykb20PG0FpAtiQr6qzRfD4woSBMsomg5suxUg515/UTQU
t9rITL+C/NoAzXt2gUqW/rOwHziYHfXuLeeYxv2ldZUt41Bza59ne9O14jhq2XPZBPBnS6A5+kuq
oOiV3DeiWw+G/tDbb83M+j/cjDwOQv3BSd7c6upUiBFps5w9uZ0wIvrsrvHwijVD3Up37EdlkICR
SM+JgQCAGFW2kO7r5gVCJE7AEi/Eg1HEL4bc6GG7dpty2ThPOQ+xeXg2A7EeG0Yvb15ZersJtWs/
fc2BifWKd3Xk7d30OoIfgNzJ85gPmz8vuGgsrYFCh+6xig91q62m0VmZ3luB4RX0OYgycxEW5kYT
ISpcvgu1uyrLNo131HNo9cqMldzG3NjkoO8AZQxJj0vlMJjWUii0IuOKZjbf+dUR+biFar8nV3lI
3epYGl+Bkr+7fuuZd3mhbWcAJW3kroiF3ir6X1dEu2ZMjzMawRI01n5sCKKmhcBN1d9oNdg8Wih0
E1JXu67Bv8dVe+6Hm8ys13Z07Hl6OVp59ZG7ep718r5swQWTBU0GF8md52N6lMih3pjQLlCezNZa
as2llxloImcXxjzWyldnsBaJn9/GkELSKlhCVME9xDsVD17JATy1vGU1t8van/Z4EkC5P/UoPVn8
Hg9bN+EdSwIxWFfIodm64D7Xhu8WT9hmOMcltlPrkIPpkUo7AYdntTc5Mqrn9LsG5AQfnSweOWAW
+kaM1Tpwc6JbBPfDg+Y/pGn+LJvHvHqcZvvRrcaDk+0gRx2GvjmlPF/43ria2y98+ykfvBVWmnU7
djzP5MqI/Q1cQ3XHX4AfYCPd1PLFoZWCK1Ikx3OAQyKp4o3OA2Hyt7YGPSPVWUZ5OYwFAsuJi0LL
4G3D3LQfuQBQfZFxDeBaoklmUpoSWF6z4OhP0A2KMZ4B0WvtLlY6W+0Gz7nzNIPG4PAf3njBgAxj
+/imPUW7cdv7UY5XIlpXbX7xco9fw9rYZwJoZ+3eTPjyCuj9eD3O7OlR/Np1B83Ld3HXHFPm/hCB
1uktvtkfYx6fySDDolxqORaw4VzyFBZB8+I1pOBmq9/JflvjDS04o46NuBnAaKClaSsoTFQ6RDVO
BZYNBBeLhHR04Yq79v0BRem9Gp0bLy5erNnjh+O9Il4tch8smnk0cD9DY8qBdIV4LcKFHUTH3DtF
WDKKpV0HvJaDs6uFVLIsPYlz3KIwABJmF3sX2egJzxSutYluXPy5Wg+NcwGDpS0aJWtpLTDHbGU4
3Ls1z5NHowq+gWry3rmGX5AjjmNJewTe4IVA61m2XRCdEcTkGkNftmjKXFtitqsWY9g5qzLLSw6U
yabSQBYCKHpPh3oXZqJfe9BoTDx+bmGszMxZ9L53lamzT53ynJbVJalv3KS/1Xm5BtJ7sPL6e+/Y
V7Be0LRad+3xmM5EwTggnkyu9mZ3V9cc8coYA6atWeyDvIkn5wB9MiVNzqc6bPtVMd1yO9pMqbHs
Z8Gb3GN64KfHxvXuoBG0dn2si/HiS96Y4Zzcsz29GFYUUMQTK9TmuPzPceKX44SPV+ufe8KWX83X
ZxIlPxuUf5411L/59/uEBQ6fvZ94E2ls8AwKQ/xb+OpHVliR8nUyJaSvft4nzL8ShoKVbtsE6/mf
nC5+3icAaXgAJQgpAkwhzfNv3Cd+/El/SOsQIbYh4vPfM6Cr/+E+MYJgyNrExZKrtLgsYE+GsAAT
Nm1XjVE+ey6opX5g2hwr9rG4ms44VjawKO54xG/jcERtyDHN4ndajNm4s/zxOdZMRsnJJMZWI8P1
4UPSZhuzCdejZvIWLJcjUYLlBHxjsLCoxPDHF6KZt37fV/AL3JY3dPgOAXJNZH7fduVjolvPkTde
syTbj2a+qkRLep47IuIys2F/9cbuXgbFro4aRC/Bg2C2bwO6MlqWtEWQTes2yi/wJlci8i+hPz62
Nr7NjD2w04NHaAfqiVx8T0SJ8Od9y5yAJUXfo2LsCouSknL8SBvcuQOG1JADaETn1raIHfpIpBct
3bpax6LdSsZQAJ5vvo/fwBabtO3OnczWsc6Kp/H6TmnZiDgEl61zX5KV7ARDZS/1zQyJ0RnlZmbG
WUyG3I+FsREy3ya92NnecKvi3VU7nWJLv4z8UZoAi1VXdyE2FDc3+YvESBmOr/E6Al4L+26h5cXR
74tkEbdYfg1tb9i+duqHmC8I+jXOFh+hTt29gTZfShqF8Kdi1iq88csZMgqq+LMLGdKQxH+l3iGY
7kCHvWX8tqytHHeVM+BaSnlbhJzWs2beaEYar1qRwhYEdQlYK9047cDzPEJswyspT1qHjJznPPly
vuImj5lvzI/JIbFi0Z3TieTGJPTdzO5Hnnjfxtg9zQ7fSc9jGTKdNSg00kP2PUomo4qW3PaB+5nn
LJYwJ5ExJlYyDvjF1NcoKBTPaOq6H3DmN0rx5vGS1jj/D2F1iHL+0h2AKAOBYE51rFP5Tkc48BEQ
MhZpHUFhDKdrjluiV0oDRq+d5+1mBAg3Ylv3lCbRp8O00JV2xYD2WinlogywoSNloCbE9I7FB61x
V7lSO3QTI7QWXsDJFSvopDtD5rwhqUlbQqy6s8fsSP7lqZ7nfiWVngISN11PSCwuUousJoIiBfNX
dix5WTXM+BnSTBl7O4TJZVE6W1NpN7ysWfisZadUnaj+wnl2aqilCRB9rLDkF1U3EYIwT7Dg2YlK
GOl7FzLnmeHvRSAgxUpJclggBdKSCF5mpTSZSnOi6qdlew5vZ9jAYEJ3mtKnoq58KhGsSiVcKQWr
b3gw6OS8lbaVoKzB+Q33Ali2RP5qlA4mlCLWj933WGlks1LLDKWbmUpBM2LGetHrXwJxjf6ZGxvA
dOZHwdFzGRDNoBBA3tDkCHvg4lE6XakUOxIHLCKNv+nM7pOJIWCynD8zPhujSVarTE/R2MstZnWA
lGPJcaXbNpX3YBhvs+Mw1jC5eEiImtISZ0TFRLP2jlIZZ1JmFbKjq+RHZGA7+D5BJRNKnRQJtgHk
ygTZsnGauxgZs8cWukyVssmdF08RYueA6BmYHTcQltgOORQCXLiA5YpCGiXMIZ6YHxOln+ZKSTWa
7KGdGVhDoIaIImx9GtYuO4r2mS4FAnvjLesGm7jEN8Gq651E3b8Kwz4nuX9TZEO9Bvl9aGz5njUB
OB7Pvw6TOGVZdNQSygrqpP3QCgxoZV+jGoYkWX6jcUrNiF+Nrh+2AtAjO1V1Z0iImW1B4VcTA09k
+hcu2O9wzs7/xeqcJgR0s8u+CPZpPCur+8CSR902d6adrEIRHnK7v9oJrixDOxZzj9ENTTUXtyF9
Qw6odwisaz2yIDTC0/Ebf49zi8e+m55I9Vpb6Bf7fjZ27MjbuiR654Y4Gaf+0/ZDlODw2ms2GtaI
YclBGAzuCi869DMAxWYu+w2OIn9byek11rj6NVF2FW3ybtguoqKiiDqmj8GvJynvuJi+OOv4nk9c
nmOc5J8WLW+AseOCKoF7r6TG4u5UziGqG4ym84RlaBp8nDY/9sW7pJ5hOBSjx6aQFCE2RixD9Uun
AZ+decM1Nh12IUNm7IFKTzlRZNJdJ9LjuyMfW2u68MToiCj53sIc0+sc8ttTpPOHozlQgOL8bYbq
S4Zxb9Y2LM5S93dxKbmvsb7bInnkOb4c3fnLqbLLb5TTmeo7vXfRVD94USxqX95C9tmLGvyPSLjf
l/A+C8fajL2xFXyFeek6a8Zq3G+jWW/CwXY3ceVoSzOp38oGT4ElIhTB4m32SwzP9sg7u+YCRyaw
ZJPhqdAuGx9CY9Hh62wVCTnjxFdwUZ4K7nIz9m2ffXNqSi4IA3tw0TzaLjqmzpm5EiCgpV4+MASs
WvnOOENzwWsxxdcgfvS5neY6D0dtp7N54zy+jfzslvcvNwfA+pxiVobW442meCAeU4p/nHkZxDyX
yKafUokNemq/TZp1mtNk7Zv2rouqoxZ7rx6Xfz2rm01adw+uBvl1Qu/Q9QhGlYc5oolABZOTaSaN
swqKAJUWl8Gcdl41LjkVHloGiqofHxJNS9ajxLzh2/ldTX52XbZhzs808NZGOl9zHxAx7zlrdv2l
qADzl9bISaNBJR3tTwNqLVwh7BLS4vGmBas4xUGmVad59na15F6YWq9lAT6yKq94Q46Dnhwzzbs1
YgdDtMH6OWnhW4IBHVPr3mQUyox25fcpxSRmd+in4sw4usXrc+MkWHW06M0SfK9y+ssWWpjd1xqu
g5JkAMOew19h2DlJt83m4pwP5beZyBnhOX2Dd08JURO31xEDosnFzZbVrpvIN5UTgwj/5K4c1HFZ
X4elYyzmzj4MdfReY5tz6Umx4mlPNPjGjuSDyW6++GVU/wey3J+j3NRJYVZxVZ8QlJU/hJj/1cab
/0Rn/qbHqrzJf7MplcUw/QPABf/Sb0uSWkCgYtkotr/sR5CALIuMDC0tJl0tSLs/9VuLf6TkWViz
v1uOiOKg5/p0jfzbZArCMX8Sb0n1qHoYNiSPchuFVPmFkGPyohClJJYR4ildzXJ8H7pSGQTDhMSf
72zTpDL2dRqLx3yQ8bavC5JfHXLg5N1HEieImaX9wkyYER29K5d5B9/N9UruRozcbuhXS9u2cdRx
hiqIjrl2+dT1AWm7Gmew+gNkMF21JLvNbAk1zySqOMidVnDSyUBu9zHuv1BiLlN+tGag8MGd40uF
6WPleUwNjk1dVGDWJvdN3Dhzl0HE00fwsN6BcrJp30K6Xcya2OLhj96T4JVj6TJt0kuu+9+a1ly3
jbuTs/cUahCgrm0i923RH8q0ukYYqED30rzSZSczAZrmxNxiXO0ODw3tBKQds4gxLZF3lh5jjRFE
YRtjSXqRQ2aDz9j8AFh+rKiqZVwNKRut5r3M6TX08Ds+Iy47PDnpQ6U9ksgoIUTNMMp1aveolt1p
Iu0Cv7x7rkljvpm+fAl7/UG45ocdWocorai1BTm748F5MQIEGk1HcS4qVkW8XaHn8IJrM20xxZl1
gwVxRPpAmBFOvomYT0uD/H0wJtu+sF5EhC9OsCELibkmjp31PMbBsbWpBGCxPmhm8qxH9skMgfq2
5JpTgOxLxxk+DaPyVkL2l0ZnUwotHXpffEgbZxuzqCkaOgzbDe+kC3Zpwk3Y/5qM29DIMzNlGRuN
RUa4trGYPHhPbq3uMGIw9J2LkOJs6XgkoQGCrkz3Fn9oE5jLIhbnzkWyIffAjXSykFcLJLkcq3fK
VTWbya2TJtlGVrHGfLPuBudbMRPhibtzUPd3liST4ofepsGbaxnmtuZtVwb9Yqjr7dgPn1aDBiw1
dx+Z+q4LrRt7wiPoO+E7Hm80QqCQiiSVWC9VxFu/8G7y2HpmvqwWUVjt0qQ/NVG1Tod55cbOLVx1
7sv9ufWdG5FM+sKExlfmXOQrbgv40axvPuvjAsDNnegMFuipbvxdz0bhhmH6NormINosOc8SHtrU
DeiR48Y1xP2MtFtME54pQAQmmAer8aJnvc7LNYt9gZifc8lP3oK+G3d1oAPzjt9z9sa0ItTGyyo7
GVYzrTKSNZnWb13T17FBzvm+L1M42QMbaCKiA88pLqtxdWfrMREljw8d0W6gWijnBnWk3miiQ9DE
wdh/VjUOGiaiSZrTijl0bZQ079IBoBnTk1lkmylUFwG5/tHwkKfzdhIUnJi9+BQY1An6Jcs48844
ZSluUh2ZbDZTcwza4Wha1TaYg9ty1Nezxpt1rpezkXPzjIZDgs8rHoy1Cty7UXHv48+kHC3V91F+
2/I94+cZbaOqeOkSyW5Zm2fXNF4yPDj4CMaNxBmtSXeVDqZOpj+510usuKUNdeFHv0RdhFjl+0UQ
9xArqy29DvtgLldVWd00qnLC7Gn+pm55VdTOBmonqq1gwQVWuTKl7V4Cg9RfHrvNls4P+ow0nBl8
jp+FO1YAP4qv2kCoq7FhrFy1ORrRPHOcNapVn1oA9X1/upktMkJOpPfryWPE7quSYF7ZEXluukws
Isf/Tgevao4yCD0H0Tc4ZfylKABb1FHVsj3LdhkWndiLmHGd04W+yCL8in6sjfdRwv3VYrICOxGQ
oewpksvuMMS8tIZYznUJwmyczmUW8rvZtQ9zJJBHx0VWWA9MQu945F6jSAPq3UynXK9PvRnsu1nf
Mgx/prb9ESTBLtXwkFLttBhgwjP1JpcYxCyuU6LUZvUVZuGN5MsoRjwdafJNa6sD3dv3vWfZW981
PmizpeLWBtTcYZNg8i0PHYsJOUj7OgT1SXbyKYijPWFxfim6Qt9RpYvTgMLZqPB4Iqr8Tq4y8VUx
XcisFNtiaggmNcmXpjWPlJhFS72vuXEDJBkx6dtdcpxqNOuReq7ex6pMaMw/CZFtY8GvYmiHt6FH
ZxLu7HunR+6QokLGzzhN/ecq/etVmhnkn89a22Eqvj4//zxt+fxrP6ctSgqxzHmMXCp6jGXtt5O0
zxbOIGYwbenAfbhW/xy5TMzvnmc6Psa5H9PYz5O0A6kQ5BOHaV2Ncf/OSZrp7Y8Habx8bhAQcSLJ
rFx7v85c/1MGpBrd/kCpgvuKc9CDomnxVf/+P4PS+3caXsLIpWh4YEsef/nW/0tbhs1/wjExGDJD
cl3//X9C/C+Jr39eamzQkfxoQcV7SA1/WGr+V+hIFt4/f/+YjalvA53r23/DRP8yGje0QluizN1F
RFo49/LgWhkUI9bj+zRUhzlGcI65P7XSPbfO+IpahZiM76pSp6rJBYIk1PnK4o6laVzCMt2mLJwb
V+2pYF/s3dXECzjLxitB4IAVIcF30oEHUWkE1O6DQTwhJqag2cEjoeBHe+CP0s19l5A0a8ATE2+Y
6mEzq7xDGQ+cx1WjAqcB/JhYqGhYEYQkJt3fjP4ubRsq2XEiasL6MlSwwlURC8dpyO2Quojq/GAK
rSESox8rFcyggesu151jVFoPtKXt6nB66L1gvIfGACJqvnHJeASdY2FXsXcB6Y+KZ3Gq4iCeCoYU
ZTpSd87XVRvmo6XiI3VZbbLRvPfkYPPOZ6R3JFe2mNRJiWGVVAlBFNBA92z+j3Qe3hoc2qwsauCa
yFf4+N1K+T1C57tNuIUWHLpoxvKMk31JVfM+lcnWUHkYO423o0rIBDpWzSQyCI4W9hl79WdJmoYc
gzKxkK9pL2H5hHv1TVCwgiawCt38VBHJUdP1kv6ggnxecUu5ClNIOG1dgjwJgR5KizZJWD1IlfQB
NbWmc+SzFONtQhRoSrmfBYSDxEhKKCqMOy5kX4PKDxUqSRSaqgeEHpvZpl+GsFHkRPuIUnaU5RVE
ae7CfruYa4ZMXyWVbJfxxia8VGLeo3BdJZpExk91LpyVFvClLUoXJSKewKZELjmwevJvOP1/dlPO
HpVeyQOC9RD+d0N66bYNHAJxHCVRtJIpfglFsPdn4FNNiM2ydtfFrLP4dBrOQOsyz9/jMFr1rnuT
OtR6Ggq97lcaU02us435m5DCMkKkdNWQ/ex76l3iYm/FUIOswiHz0T068Fe7TG4bo/tm5Q1MNT7o
jOqv/Ci0N1p4t51a01LZcRZhc7MjTMI5lopaLXXOJMy1qxa9orN6yjKZjhJymJYcYyy9/BaFakUk
YRHAFp/3EfE+XXHv1ToZEyBt0uKWufY6ElpaZrV2HRsKMZM+fyrZSUkA2GuHLbU2+NzAIiDKjEE2
kkm3MFrcEZZab0MSmIsy1NkCQovhY0h8/JgF/ZCdnj5aFr9j3WQ4NIoom14dWufCl+9mJXCgqSGg
V+OAqwYDYGz3mhoVNGYGLD86u02+ndQ4MajBYmLC4IePf8mLjoXHMbE1opXBNNIJru1R1D4OzCml
GlhgFxfbrh0uhRpmkpwdKlYDjhzgrkYYGInjzzsHFMshZB7qmYtG5iOfOamiemZhMjlJNUJZIWWE
QiM5rA/2R4ozbBu02X3UVbRgJt9KNYkxkWlMZrNsvzyzICYArKxndhvVEGeqcc5yuk3IfIcA9jEw
70nmvibX9gVzYAY5rnQodcqZEClf+VZJ50FjclSFvrUuHyADAwpgtpzUkOnDy9Gt7GWei7uUKRRM
9Pd5AsAeqwHVL5rpHphecGmpCiRU2mELxGK+t9Rwm2QDBVozjrBBd9kquQuLMMqIRzMWx3wZrRqU
yx8z86DG51kN0q4aqbWEeFLAlD38mLcjv29ow8ObFU0Elkc8knNT7mwU1z4d4ebSGRf27bYMHOBq
wzUsssNUuwc+2ViIMryOP3vk0GoXmpzPwdi/BOpMiqFBh8lQ3KoE6ewhO0mYwKyI+lRuqoyPLIGv
9FZ1zRmd9ogj5vy3ujlQP9kmnKvwLI0m3huzfOhLLv1F/RZpb0nfg9F56ZOnuCdMBVVDo/LJtG18
qKW8Ce2gwdNO5dnoj3vLKXYNC2naETp2vWTfuhwBYifmbxPo8PtySVTv7+11doIc2c77NgxwfOPC
+FOLXVG38ybrmbNrLX/ODTkchtx4tlqKRMMUgluGfTDM3hA1NSCKyfscDmteLhOmsJK7aRrif4rf
be0jy8JNkmcrEAQNuxkol8jGTn9nus3Gyy+aWWGd44wsx31f6be5m7xFTbmZiqeiJwRkBCivxcRj
SKwb3IblnC/LyAlXk+XfmZa/+9Gll/fjSqNkj/sXjDLS2lQ11dbrMPBZN8ZmyQzn7HjoEsdEeU9h
aKz9SjiYBiE1Eq5dtDworaF3lh2GgLzst6GjVABTn1a0vggwWjPZBMPlWDZ96UF/w6xhHvoscBkU
/PsAvW2FJgmwxErTlbTi+yDOtl5L9rMJZblKhQs3WprU33ab0auP0Eie+hHrTGGujXYzDwtzcQiP
Q7PKqk25sudgZbFK6rwQb907QhS6MDctiT6n5KXXxFfqKe8164pivSlKLLMC7gQ3KI5meKdFjEWT
z5g28p2IE5CQPgIQAzMWS9ZiL3be+8HYwKA81FA8F6XzUFXWSVjVmk6jVYTMsxy0F1k7lyC7G9IJ
+ELRp0vVLdjzjclMRCVR8T5vUzIdwFxvKse/tx31T/D/DlZ6N9fhqY2IxxZta6/c5J76rycKUMsF
DKp9W0MpyWZcyKg2HQ6xKjwKrMY+LlmB0hJZ31NX2yXgdrKBNdzKT/jU7znj80bmWAcMaFO1UOIS
/MLk2XakZDczfbCY5bRd7Wc7DLP4XcOtSOOjEzonUpAb/gge+1S3oHHPvNOD0nlhBdnOQX8mybLW
W/PaZsbaHJobk0qNiIEkKXPVJ4UZWTPA/wT8/WN/WdvN3tfjSwY6hI/ax+hAXq8QnlpQkIHVfKs9
9Vnoj72LHTGVG83mytkGWrxlIkYljdi/Le4hA7ivCREpIHrIi3wt7HKpU7pGCEE/mM6UYAkxd+h6
gC9dKiwipdakAw/D6CadXvUYKkExEQapsKsFdV2v9UxFxaJPa/RuQPOla4PY9SaVlC+iyo7mupSA
aZyIzLcIcH4Vh0LX7Pvfuhr12Fh1kLAxL/Nwzd1D5r1SwbHq+ayoUGVPPEe2EADgNHWzt6HWezXT
kcOmREoO5SRPNzrMHuEAr5wFVVn9YzRaezOi87hIIt7DpAeL1MNqkRb0ZTUfPEYprE5fSzPkNqoC
8H1/intqH0unOhsddbA4xnh0NHLV6uGlTAcmNeK1QRd9xKnjHKShWtG1aVm61RstrBxD6RnnrGi0
I5BUev0cREjNHx4yMZsnekjjLcEX62l09AdXVZ1DAgVIsJv9ao3VltLkNtR3llEmJL3NjvtPiFfU
2IeKvBgn8Zra9PWPEko/byWxvGhPvmnN9ZOCEXAQHKDFKgnhzoZt9pDpNU/vIDybofXsOkB4Kito
ThPJmTugLst6Ftm6juxwp7orq1bDKC08ceooNb6tGOkbqho5d7REt93phNh+ddto1xsDyAM/Psfh
EC4bF1tw1mWrpCpgx5jLXj4x+Nw4fBIqfm2CLAhXFWjLvnuElWLccQ/bxpHgjm3Kh1Y2YmMOtMDI
zo72/ggip3eYDJNqkwrrnFXGIamNrx9NmWblGzt2h3XVJDeB1R91CeunGZj77JyLUm04LqexHAdx
S1WutbBjbS+9gss5l/eShrcMuY7KVnRJ7ZaWaH4RZ54ptnRhZVrpEqIGX5BZPmsTVeeEDZzd3Efi
GlBAQhuh3GRxwmfV1uD/ZeO0wYjGuxaHQKisAnCgjv/9jvwDCf+HPZwQnm4rDjmmNucPSzJPh79T
8BsP76z4ZnfpNyMjOTMYe9dj5i+Tk0Gxu+FFXLO6MFrXRrTtzPFgWzi3nQ7uUtxtDSOj36rZugQl
5iwBpvRUpM7aTae1A6Nh8ltk1fI6uUziNWxXDyJg+OWOwaNDaKEiR+DmxlmvUOElWNum+P8ojv+o
9uB32/kffHb/J2oPfv4UkNp+Pbr8C7UH/9FC/6aF+vwC//P73EP89Zen9+zrL+X3v2yhNpZN9F78
g2sdf8hv1zrco1zDAgMF4QfB/bdrHd5S5f/kCkNiSzUEcvH5r2ud8VfiX5bn6bbNi5a7708DqfFX
y+O9xufN/oH8/7eudbatzkq//wBjZNbhgfsB9X2uUml//dXBqVSGOAlNkjZYiEK6WAnEOAEhmVp6
CqnEScdyT6UL6ahYknr5atkoDOjHvAmnrWYAleLjDL9EtgsgEpfOn9Qm9ylFSzau21BQubB9GFQ0
QDJ1VVuH7GYn8LW3oCJ4b7Z04NrweMvvRVquA+Mr6jDZD82p7Zvvo2FuIvJSJYxQq5iWrveClXIl
xbzVh3Q7GORbyNhX7cnAZGesfPOmrQjFFe+4AKfiAHl+QXhIrxtAsi2ZOUpfupc2ipdB495P/osL
I8bPgJdPItlh3LuJ+3rpDfJIzUaL4Hss/PRg8J7S/WozEtPP8/FED7nB/UlZ0wZ/3FbOZ2NN18mY
DnJiyIjzPbcHU7XoWva1s56nwtpUDlqljzefB/14Hn08uHe1so3mG7v8sJy3LNy2A5nT/MV37nv5
ko3f5+hxlNdcUt0LRqhKxMkkl2GhfDYeHZ4Ab0cJ3xA2o5E9ci0aouwdKBRyhYSvd0Ndq6drt5Vl
n2VpHL0aNiGiZKNTYifEbpzSQ1YQd5DeIRnrS5fRQzuM393JfrFSpitpbAv3DOKZTFjDsEc6jmmW
//cA/cuB3GNy5glii1J2IhgkjE9Z4+LP8a96OX4J+2kS8oLlnt8XQ1+NfBm9220JKzIxOzsBW3ho
D7rxlFvNqxt0+zmKX4axh0oWoUM3y5rfzYVh7shI3JpVdhTYea33IAK4BK5SzpNqGupu4swgWrH0
QOI0wl5rPWvdZwBONeQVksYpule74sx4beMMoEEEjxDjIHpxFhiHuijupKOhJSfmmxT2EVICAmYw
0ta+c0znmgHJy4l8EKspdfZxSfAFhrhlbnR0sxFgW1fdY1NZDoCu3fATOOWDJ9K1LPjFmBDets1z
sojOQXuttPLYe+HFJdYxfEjnM2yLB8r41g4gye4WLX9rkD8gFuXCkuvjfFs1JjyxYks79EnAEW8n
vvdkj9Jl5b3ZxauLhbjFdGe79cKcxanIszMsnIUQwS6sCUsODAihvQODfdaI8DJ93XDWgu+70pL8
LBFuafo5Mi1/zWNiEBt1OQmrpIZukNaCXAZdLCC6VXX8ZOp9PbsHR3suGPfDjGRr1p3w+PDCTfdo
Rey++SazDj2/5JFWYgVM8DwSjg7HrTPeaHgkgTi+uXxO5fSsMw/r/KCTBNQnETezG4l95T3c75UB
ScQLxAZjqvfo6eMeeT9cFLky7VH17DPHCzsC3csnMHMPAEsqZiwd1d03PkNuslbywFZxksinDefF
iGEy1fJNqXfHqashUf4/9s5jOXL03LavcuPMoYA3gzNJAGmZjp6cIOgK3uOHe/qzUGrpVFW3um9P
b1y1QhUtspjMTOSPz+y9NqMwA/ofFFI83PNb3Nl41rLDyOkHumtLCUtIc7bS0EnP4hMkBmaiaFel
tZ+L8k4p7hqHaUmSlpeUHrMbWLFagePJ7LtnoNFtLT+pIwC7WfbzlivJoYJTrZtang8lec+a6aOh
FNg/DETY0bKpw+hre30/HVvldmTcocbmxY4NpP1J+JpZp7iosftA8c/lY2LTI8HEkIY9ubFTWvmV
hlpiOoYmMhYDXgnTKtiadFEMSZn0Imrnk5ce2EhionVTApszrEL9JLy07+i36y+tiz4ck8l2TXAS
YQm0NVn8hDWZrl7sq0WlBxjJzLeFMn44Weyib70CxePMwE0vmtNkPFMAPyoKJgHBIVxzNaAMdOu2
O6lxhCvcxME18rBN8zrF1qPW6+CYtIs5V58pg6lunj0lIUdSVAQpbyQhDgVegS5ADJ7EtEX4muR1
H/qJI21H8tNQUmy+38//Vnlzrr6K/3PJ3j6+2l+DiZaf8+9kIuKMfvu53lv39tO/+EUXd9NVfDXT
7Vcrsu5fJo/lO/9vv/hbqBAUua///q+3T9SlHlHgTfzRse36HVSDivQ/Fy6nLwZ9TffHf+23UgVy
hsxqEBYHoixAKwpFx79ZHETCsGyzqfOpPRz5h8WiQhnjUKXoJu4YBVLGj6UKX3Fo3FVN1cFo/K2g
IXOhevxcqnz/BWymUvwCti3/UqqMJoJaVkwYGoIe1o76kMq3ogQ0msYHW6uQVwpsaVn5mUnmocxH
eW85oSC7MoenU3KMZ8oIP9LsC7b32UdWYdEticA+NJr+6tT6vu7DG5XrXlVeYubFVTl5TsTYCu+r
7pqYuszmLe0EXEXl1iluJc1ZqeAt+vBNFLE3UB80OyxvK015rILC7dXNwPogf627jd68DtXEOuSb
pb7qbGAq3XCn4DGbj3qMMZNpBwqnCnkx/k+73CsOQlsMCY7Vum1wMPgluRXJ5xQKQTAo5zQzDnBQ
XPZuftcQSJ8w05f0qL3I3dpGXFqFZNpr3FmK+zxp8LKU6puCfMPXmL4QieIKKIWTJJ8mLHAVt+ZI
fslQvlVFAHBAeUp0SjNU2VXUPmSG8WSSwKqNjleYmscI3q2FeYtiHYduBQmyrLwQgAVEVS8kU0Jq
35X5tghPHV47ByRDAs9ipMaqqZ80nAHlWcpG9Czb3Hmqi3Vmwz5l2FHkr6VSngZbfVGQ5xNiAqF/
kZOH+2nQTqF6lJvYzatxFdWZK5KT4bADSOJ9WLQca0/tfFdIH2mtbHtpO00l3l9YY7a51fPmMnTQ
sEdzU3TwTZMjJ2CkOFsgM/syLW/meiPqE7KVFQOWp6nM9owQW9NB2gtKVsV8opfB2W7w1VSBN0r2
Jo2jlyCkHcfH4w5aepc69m4WN3H11lDXku3gqfpXF/LzpbPoL/gIjj3SpC6Cp9Km1qYQkdcDmbRG
bsq1dupDQAyi5jhnn6Jm/qjxrhTWrjfzdSK7ATsEJBvSlt9PApgAdPZxtjCGWvdRDVD+lMWgqCtc
osyE8A2s9SQhVjxfLz7yKHEeQNkwqoB4aGeePlX7dpYe2oBdxNBJrtO/RBCVjd50zQkHUknSSu0x
+ST6GXLI2hruI6qxaRxuiKVBtphjJ0uZ3OqC4hzQnxriIgP/sFd1LmQ78CLaAnduzasaGuesZX7K
2b+ytGLrYIyfyvnURNzPxxzFU6qvE4bjbScdHDnwW6Xf6tNLykw9C0twlc+kudSgNLQg9bISrkfX
3DTa7LbE1yupdAMNINO5jhRWV1N9DLsW4F/N7BlK2CdjWX+YXuaZ7Yp+1NPhlEH9LzVfBl07yMqF
rag7F5JvYdgQOuEO/U1aNN7c78n+8fPS9ixoqjDbXLW5WHNbMg5zDopKegMm10LBMt2LNQmMaxmK
Lp8p0tA3U1mzxkNPin/W0hqsynuJC3fMdAAbMgzx9ia3mYrZw7pq9A2d1t4B/Kfo8yFKgdGO34TZ
32T60ZxgZJxyala5nryU9Vk+E+4xzAeQ436MVk3CJOKI1I/n6OwMpraai5qkZJw7KWNQSxZ4nTqm
WTJroVodD0WSb5ruZEy571ScPE7uNY3mD3m7jR3GgdN+RO85AkcRxdXGZdNWV0RBnglEr+VATaud
SG+ryHLhUbtV9t5z53LYdAszW+cZNPnJXM/9YxYIj7XRkzTvG81glehi0ripMJXMueJlgXQK+Ikh
E9qyijeJwt7Y5oPaUVPYLUTLzGj33eKLFiQzP4Zi37cHW3lxqEMEx1Sdf6t4w5PmXesvdvFg5k9J
tWQuYO/VdizER3sTKOsYcnAR3eDOT2LPlmH2WNuEYSGPLIdH0KWbVMgvuLlYLrOXVrEtT7jKiXaw
RM2YfcJ8Z0ItYVjaRB4V2boolG/OmHoOdv6s+zYBbI1DcHvYt7uasKFrWg33sSUdWxS2jT5TuF6m
+NzhBa/rbp2yD3JC81rk1VoJIfJNG7kCF8wHqhs9G8IN186qU6VTPko+5tP1nEWeMR3rNHab9iaq
Ot9kFVF1TKMXQwM2qvo4QPppDBY7lHrDVS6ts1M9Foq2hmW5FY3tdg3AWC70hfY4r+U4WfdwP4rq
Tc1uljPZMdgmq4dkuk4tA8iUXRTNwUif7UmmcJdxXRK9ZIZv5+VO7wav4CPEykm2UV22T7EIXClb
FJ3iqNVMUwOg4etBEQfWkd6gpncJrYCZYHJyNMycm1y+FCg6ohaBwMJ7q/ZUJ74iQ4OP9qRyHarp
pMUfGd53CwJ0MIuPXBo9prlbnU9gl/p2iPFLnzZt+ZoxH1Cm84JGz21Cvdp9bJ8NHNWah/NzG7bN
Poc8YosebXe1iTXsOeD8dWbUQv7INXlvaGCseBdsujdOCiearkPbbmuz5xZQ7bphF8YQwOu7IQfx
xL6KajxBjNt+JHhhdQ4m0V6ZJbsFw0lWVSjOJXtaF+Z4H3WM/5XutiN2oHKiNZlJQJdPFHuUuflt
Wac+8bQbtcLMaPbcWoubpjZuIwAQ4fTpGPd24NynKH9De0CjGHMYgwUeeh972NqyibLpjiNvKx+9
kypDWdahlIb3BalIZl+u8ZiyT6kx7SIBZGHIB+9Ao3g/APkgBd4fs40sviqEsexG1S72u5wdSkaO
+OBq7YcILpKh+n3deROovkDZGvl7N540qnRnIsxh9pfRhhUMt5lxn4eKV1f1asRAWqgD8INmU0mY
OO0i2qW0YmWZbvLxSWj5BpmajznurWSky09ucQax3A8s7XHuoks+aeCdPtAwbKcFcx43F63E3GuX
ZIURDdME4E+PohIntTJWBlEKMgTh6RyHC51YHGyCdWL1aMXUJio/++83Csf/h/NLaTH+czvhvjX5
W9NFX0Ubxc3X79sKbelQ3truv/9L+j7mxBdMX+Fo9ADLBPLfekUL7d73qaOGnQe7/P9OQNV/KLQM
FiJHxIyWIv/UVpi4KvgbZHX/013/r+7qN1XfP3Nm/xjxR1rqr22FrTooIpHA6JaMQHJBAP4ghZNj
Sx/tdtah10wRy/+RojPGxx5FfJiHIMa4mJ7lDoefMVPVI82hfReD6bdmf0DH8KSiQF5LVGmEg6Ha
LtRT0dtHO8bmi61iC8LoJuNU7eYI9ydZSeQYbhoELEGJuD6IMF5qRGUNIatMEDdWAZvbHt+VRmwr
5SPj81jo2OOm9A3C9z0ThxV5dDuNXIMizjyVNBFDwF21M9y9FrMkK/eKMKGVjI+R1p0m8uoTQ37M
sP6njGELu/c6FbV736x1ZNyj3uyLsYqYRxCcgbYXkLgODrnAhIoTW9RAeeUYw2VZ3cgm0E7LYRk9
BsMTDvjnWjc4WJWr3aELclJlX5UdwRIJUBPOXD91sksew/KqUePosniUJAsmcqt5ap3v8kZ2QLeY
O5LKbkG7nIfUXMcme/vBCjeGfu4DBaCQJt9PMiFiFaY/L9Pn17pipAg4wAsTXPp6bTO9Rk/iOUYC
DDdL96IAn13NoGynG9HoOSQ7cIqqyXQVKmhkDe4EJXRKWSMnApIVmrydgst2Suf3TG3PXYnmDFu/
tCztzAU+2rXmAiUz9yZcUrmxrcULnfkCZik9qc5Nx9x0XbupgBPS4SDRp9NUaeDG74F54TUkFvw2
zqcdYY0EzBCnSVAHsFSdoidbAKoKJNUJGIoz2TeVg/1zaXIhrsZW+lAkNefnyEYQrixkVrUG9wWp
dYwBAnHtYh8IR58MScFUR9304A30BsVkAUlGg/xaQYCFr1auhzA4DrBh5bxHO2aAi+0LZi32KPbA
OZfWZIlQGBRyfGyvsRbWk5U8qHVxL8GhnVUukWQh08bfW+ppi693XyKQc6m4aO/g2bZwbYMFcGvo
Dfs75zhEI3IG1DTNAsOdDQbE0HGRIoBAsVO3g5urcnCsZmN8m3ocLQAuER2O6CzlBbibL+hd6Cdg
npQGBhR4nQ4+b6UidlNR/LiVnrAiWCC+gie4YH3ZU54HOL+UYYwHIf+qCwIYudJT/x0KnAiua7P5
DGwqNgF8ALDDNV5oBEGr3jXgCSLT9NOFVyA52DkAGKiq89472ocG2EAAOJhb52NeiAcB6ANzYSBo
wBAKoAihgI6gfuckZNzusgACpACigL5V+Cn5RVSECA7BZaxrRapXkdVtkoXCoINjWIj6ALfs13ZU
CJCE2NCEHfKzChHRygToYMX9V1ozq0QDqqLqgNZYo+jrGWF4LasXrKGwIdSFEmGCi8h4tZyFH2HN
zDYXooQzhIhZJFgTAVhMcgO4ZaooV4vbkHzITJE2IXgKBzVbD65CN8WVfnibgbFQOpWElw7NUYUJ
DdAFIX7ewECumh2UbcQbVCAxhpDo2IWR0fCjYqAZBoUalc4xmJO1w8fV7rTXDsiGYtUbC+jGuNA3
GlsBONbMpLNw7ZYRCUQLqyMB2jGnywBg3OaYy2iCvnpZf48WyIeWfisX6kfVWA+41ckcAAgi5P4h
AxBi4I7tAIYYyeiD6ofcBEpEnfVrRpAew5FmzaZmi5X5LgY+kslcvUOsrmFr+o6RAYVMdhG4EhhB
Tw34EgGDO1twJoP1Ni98E3uBfIDL2ECvZQuwUFBMnH1TTS2YEsYwMAPVAKYkgFPCIbjvFpIKc5+d
EnOf0IGsKACxBoy4SHUXTR6xfE7dbGTALMhSgUZMwJvBZw0Lu0WaoRm24FyivPFK2wy9kVKIS4de
T1v8taXZ3DcYbmfQfHUa+A1GXMq9NxljrrQ4dAesurjp/MBqbgesISTx5FtYJ0h9oYIsFl+B11eK
RefiY0OGqdEiLIZg1c7ecxzCJk5hANrbsWW8XOoYkEA/M+XPCJVCBqsvRmMEUi8mzmPgHmcttBe3
wzHBmdwWju3neJUV3hWrTzZz9QSLxY2F/SotvuZRB5aRY3XWowjAoHoQWKArrND6LL9gZuG4trYm
MU6ZE2LEdjxTnxUILGMByb99AUvAh5+VoqL5JeMEki0ggmuepZL8Bc3sUNMLp8sZ5DjSRzeQ4TS0
1Utnd4yiHapiTeZSL1B9WTlUt2r0cRi+N/Q4rl0Gj5Ed72QLgq9hARgJPuba2RU1ARVqpA/X0Qwm
7v7JwVScVzUsrp3AVFgkw5ZSiKt2ekb3bPpN0L3PIeZDbUmbBVs9MV+UWneOQNFPDvawjhtnZczM
HON5W4/jehZXNjFrmwQtfSDqUTRYAa06Hi6EMRKiwfnkCjXXvWHm90f+1XiEHXuY1gD0zFBgombw
J0f+NFL2UJbgNpnXEkjC6Ajvwe2C9FnvmscqYYAnaiSTY8BZpo84x8z6HDrDXWVNG6fjXp7W1TZC
AEUW62dBQa0a9TrvrH1GTbeKk95tLagcA3OaxAx3Q2zuJ44WIppr6LfyjqRiPxn1far1X0wOjCl7
0cnXwkRkPXcViLUZg1sdew71T9lYKxFzGsT9fQizYxog54oBCHq/k3Jkp6Z2z+iHCIF+lVjiG/d5
FntRxxwiHnxwnnmMfjMf+s+UHrmLNFBA/WYy1b1tkivLQi225gU9C5fALtwZuXtmNfsowwrXTAmY
/Z514qhck6reFjJOqr5rr7U87FMZeTQzmuOEkQyP7qVy6rMlhLpPoFW/oq9VAZt2H3KgBliqUlV+
7DQVkWmAsFQvmAMgtx5uYEVEAIdNiH+TMJNDH8mkmNYa0a7KIk7Uk2tbjs8lLXLT4aHsbSAVk3Ms
HOUjT4Nt198l6Oq8VoEQHIUvJasWJWb6oufQ6qoU8+HczduYiaYq5/c2/HwQOSs943OUt3OwkzR7
XTMlUaIyvZFjclalRJYfAj05Z4mKzVHaGANZZXpAbmwSjnDfGGxIGDB5icJ4Yo+TE9+je11hyLB/
poPdVbeCaaaw097tpv7ZYKK3qdWI4Tat/RjcxQl0iqIz8BxCzPPI4OyZ4TjXBh9l8YU6n8s2PZLv
oBcXYjnN6j0fYTUtoKVRyUme6pxDbtQvzB4YWKL/8xRuhRsIEcla01oHL2qypQj8BBX00GBNvPv/
7d6PtjSanv/c7l2+8nfYjF//odmz+cu/NXv6P3TbAJdGXqUJdhml8b+bPeMfuMvgpDma/b3XW770
L7kLzR7bJUOmqdMNDMmYxv5lTkMJg2wG+jtOpWUnpfwdc9rPrZ6hmw5ON1gF/BJwAexFVvNjqydp
U6Zxg7JWobzDBOkOKrOnG9Y1MiMdaffDa/QH/jF2Yj+sqwydpnVJpzTwqBEJgyHv5webNRWHfjJa
q1gTX+OM1rWcPyfIvkau/oU8Tf29eUylT9ZtvHCqosvLO/LjE8v7IRGBo2BBih3ECVRy3UCOdZg0
KMLnjZFmXwTnftbcToOqvK0Eq3ZZlRl3JrjWe2qTqSz2FXDoNo9vzbCFjdpKUGTJsOhMxpLdI93q
N9QjX8JGljC0t0HenP/8BVusgT9LkTSaek5dVQV0R97Pz0/CGAJAzgIrklzGK6UhlI7qdNYj/88f
5ueLwGYPqekyOAiTaEOH/IDl6z/0+2EWO0k34LuWkJnUbCDkjPBM+5D2bEtq/MDVX7w7yrKY/OWJ
8XBQMDAsGrxBv4gHwdMKecoQYHb2Wa4+Eunc29de0zZ9fhfFNwBT4u6r0/Z//jz/AH+h6Wi7LM3m
YmdD+8vraePECeQi4gKMtRcjBUMz2YeRbthET59S+6jlu50mh4JO0sb6BIEqZjzgXJiHb2EmuRoJ
1OgHeleWExi46EaWNEaZAD84Mq3FQBwIsmpra4tt3BygOg9vRTcO7p8/kT+4LnQIi7qNAlOxFX35
+g9vWAHZwxhCbmG0kuRpSzuzbN/GQPzF6/W79bKtGYtv1TY4pmRkeT8/TEyGTC7rHXGzUXIthfpm
x81fXHqMrRiE/XotwEIxGHZxAXKu/fIo4FDM0ZrIhkGSd9FC9UJK1Hv3rL60c+N699zL+7wnVau+
kKOyT0MGph0a7lgBhD3a8eNEQpwzWK/SDCGrSw4wGRTq8eZUKsoCp5ukbTrYuBCMt8Sm7+kK2loY
CD6V2XUi56Egaq+yoCM4oIsbwhnddGiw4qDKI3XuFKd0/yz7faMd5dVUmv6cErbbR/Ven7pTK+y7
AMYalCSxMuLCj5X0W87IbKrtQ2uiIFpCq7o59+yi/Rhb/FcOlJRWCh8UMtXiKsOwNFf7XqDi00qx
T+Tym2waRykOScwAFVZGc+LipruxMuQzZDk81H12wimIk01i29DNMFeiYj0OC2GplxvPRt0f2jAe
pciW1048Kb7Jr3XQGkvbOUZ7xlJ3mVL5LqB2s+m1UcAN+4GqzmJKgMerYSOpXQvqPom0IvwG1Dk5
NaFMbdhmERy42VnVhbJ1qB5lW/gUjfucqlJQXaZK7BZUm/lS3DOf7rJy8O1FSzeVyiWlQu2oYLUG
ExKVa1horOv6XURFWzvdCisdL2N/n8NFGDj6An7VlEqqoyKOUBv2VMhgPexVliYvORN2KuiUStrs
Kj+msi4svLBLqT1Scxf4+ncRVXhHNZ5QlRuyzciLOp2CdF1St0tO+EVEGbUjMNylsO9SeRNR6SNI
PzMHBVxJD9AvzYDDEJQEyu5R0CewEsF+ER2Fhssug+yGdE5fzfQWMT0G3wpfMk8qN1Vp8PKx8YbJ
ABWXYXGhpk/YdtKwmEvrQhyKxnhvIRnS1/TMbmRxjbVpbdP1KClRGoE19PzozJUKKIHl0iSFS7vE
HBWTBPAEjB3De6dLJMar8jN3xW3Sj9uRQc8qj6ormTKvAf2YMrC2hrg2XueQNaVM12Zo4WdCF9cW
wzamq7Pn8Kld2rxOn96zpfFr6AANOkFrSLx2aQ3F0iSOdItiaRv50ke2NJLV0lHSWdpLiynRaw6o
Uatlla3pKMTSrYCbJtObVkuT6hhwv1QAYHxCPq2FCAaexM8WRthsKLY7EKOdgQ8b0/ESVJrlVwtZ
rFkYYw6wMSfAxZws/LG6H+8bhh91mu1tvAsIMbcywLKSuLuCa42xVn4MOofoLeBmykI5qxfeGbm7
6xQAWqqRcNKz7w1j68WY64MDKk0GmTaDTgum9r1vWi8AqWYEOMZGIGvxQltLFu7a3NyOY/041PYx
JvCAKcQdUc2MpcbpS8oyv9S4C4wYU2YFpVrQxg/gonnZVQQl2DTWssOwtFFUVx4nPl6gPIIFNzTu
4K+6cW1vVfGp8pHA3wpxjrFkN2cbxt+86A8Vra49foK5qIjtY7hU2i8Wqv9GkN0UPDN0ZPtab0wb
A87YoPMDdU3+MBu9PiAxFStHHOdfI+vNmOlekWq5a3Yo70zGQVsdiSojofAmD7/YUX6EPAdN6T6J
3SJGOn5t2vfWvlPDt44dcNg+O/q7giEXn1LmlaqzZiKC5R1LHn3ru2KoYkU0nObJOsZPJ33Nc7bg
RoMrQ6NpwWu5XIFzmZ9D1oLTAFyGrJvIKc9K7RzMWXoBdsQ6FM0ocsZO0KnLo3PSRf1ihOVm1rWN
0wcg9wcvsfCA5wJMOXFD7TI3jj9yDg1EeNoQQbFbYojFvYwXbbDaNQ6kbYJcg0DRbWYEpxyRt9aZ
3kC2XDTUbx0OcEWfznqbfyEHY4agSJ4Ni1To+bVvi3MozBedVTTkp22YLJPx4nE2uRrjo1kxgFvS
wIPhA53Bho9uiSiZ6qqVrb2hg2NNq23IuC6PRtShNqMthlmdD0ex2UVGwW5/QZWwhJ3wZtm8xwt1
MOBJyehfZSJJWAmfjVFnbWJsayk8Rq22UUvjaDnKQWpaBnk4pR1nJTklM+4RSKWEIrxaB0r0qAGC
zOb5Htmen6Qt51mJpnO875f4bWguIZowwyrps4sjEIJNh/Yj4sJtttjiLFeam40+FP5sMXUDp8l2
3PLA8nh6aniZWr3ZwtwHsgmVN+RjVXhlnpN0xhGZgnlvSsfP7Q9dAcrSDivNEejgB8MHgkT0hf4d
VygYWcWBqgIjBtw4kBi5N8LubE3c0yssWMnbXFq+lEb3sgSHCzQGb13sD9m3ahlrAWbKjfGumJ6V
5QTkTIpEx5Ss8UznLS6QVQ4lq/XshuuJewuWuHhEjjzp7lJXCBuWKPXVXKR7RG3Y6mK/ZaaWYCtM
rUdsEKuqUghkcYgDCjlbpNqFwW4QAyixtu3uOqMjpIi5zRLznZqgY2MWwmW9lfB+ptzGtZ75NpIv
NxmblcGTGib5FJUaxInoIjXyugkC/O+htOFwADBRKq5DLMowWUfNCDEBWaYb2c3ORPqRYvmss9AP
+lhlqlH43dzuVPE+WLjwmuizbfuH2lAuZCv3EF5LRmAduIFwM4KBXxlNu52Kl8WgDCLNr7hmfcLc
4xX1DhPb+iyKEu/u4HzhPf+Ww0LOgn6j4PkbZTwEMBRKHa9qX63nqUIFCBEo9mTrJUoov4ok8FHo
r0PT2qoZaOkSmwR8aD/qMWozxQVoCmlWC88suMkFIu41RCKodRaSj+kmyBjMWryXqjneMdMimZUQ
qtp57QTplUy17BlgKkFU3RJlxPBqyLF7hvpzkxESheMzVgDsCueiRcNWb7HoSVO/awBTk2/FV4G/
MONDqZQqp65mSGhAJ2DgWOrFbjRKzHHBpjAkGET6Tk7Lbcxgt9XLLxV+3CCrHOoSP2nJMp3SoxAE
r2OhS2LJnUgF1AJno8kENONirCeZcg1OlABI3ZvTtbdG9HPlZx1/RTyHSINZquTNZ26JW1v7jEmZ
ESlZTDrHNgEqYIs8VSPSocU+V2T9yRJvoTyjHTRnP2HV07dIFfX6uVfFNagTD7AmgROvuTVelRxi
U/Vu8Pz4VTn8wVbnhKTkwbsYsCOrz2nF+97BeuVDFAsAFErjG6USrBKZiPoUq4Nkfd9ffGVtfQyG
dwDKyKzfZPYu8Kx43jkZNyasWsNC5dkpnjyppDuCidXytyJFOmrP3SbN48tsNfOBeXt7I83jbUnU
MFifVYNEUhBQLOfyE5M9b3CqXTFIDOLZHEwgrKVBWwdYKbIi2zZG9yWSctdmRPCEMPD8to9ZznEC
BfL4DqXlJbVwyo4pJpYqmm81VFM5OsZcx0U/tcThyjRwHw7XhuEs4DyTJciwcuz2OnSBm5qdF4yN
j5yNrW54bzT4Viq2sqh5UCDFyu3UVj57a2zCzu3AB2BkxWaY1Uoe501Dba6n2hYaNhKNcXiowSmE
crJEV7NskgilMiU/LLMPDP1u7wBQyPqzFoU35VjftJHDKv1NLwhKg4qMR4o8+XqN4bBGmYthXppe
9Dp+7e1uEw0k0aqxfjNrxD3YfDrm0GLfx8c2g1nBjqnxmyE7TQ6g7iE508rxgKxW0rHYw8hHmBps
IwcmAGMSLVP30pSfhRy+2Xq3G+uBvJDsbkQ0CM7mFTcXbIrgHmIqcZTlOpZohAWjAgVZe8daT9H6
HaOSVe6ou9iQnyOZ7AobhVGRoR+WUrBaxFRblyZBm5tN0meSZwx5CdmNzNzytDjDKZwQ3LHohAOJ
wE7qLXVm1TePduLNUm4yas58eXZ2+J9DptvTPux46YbwTspJgJsgZ0hpTbpxv47r7BTFFhK0XL8Y
QwFcQ7I5dAoP1N3BZknAtY2o0cbtkxCvyUyVBJGoPQosLLnQnvLo056AuCkqMXgtExjd8uOiCd3c
mtiKiPd+nGWXng2hjWiCQ9HG6ZVpR7LpITzzQGgvQYageGpu6Eq539hyDp0DELdclhQsfeTVmvEM
De5TJOFtmcW3TY9cW6ekGabmlZhrn2VC4EeS8aH00q4d04dAM24Trb5YpoWpg+wovPVebTezn8F+
y5wyPowWrtk4nVy9VOFx11aESZq6L5ubnZVg5pic8jnvDT4/AH7YAsavRKQdYuDjTOO7xywmzK+V
WYyR3EdNm33KLGax77tDpdf+lECkiXqUHEai32Von7WuWEcyeywt4/8t6unRkKEhVRlp2l3ptHsK
wHKV8GpQghuniFNZ0aS3ue/v6IZ2OmB1hnTRqYnJRlF1wNAmeXpahaPGSGg5oSiss2Q8mXGRHYN2
vs64o+j8jZusdY5pal36ydzFuQzXaK7gLvbORlUg9GQCTzU3Hj+2u8IF5WevTPzgzNyPqap4Y1Vv
0nF4SrijJOSv+9DmPcspb+zAuBgz5Wxgb3W0Vjag8LotnwNNuUbkaQklvqtCyS3bYSsZ3F7NeNsa
n5mRf4ZxQWCfclDJwJn1lyIWp1hWCBtjABErd3oCxCeako1l4lxul7SDBod+zenLEQ5qWvMbjVix
Rnsapa5mY8KGUCxhtMD+ktC6sUv5LCPqCiB1mAU1/gCoyFXpg+w4OJf0NQkD5RXjNbcnE2zq+ZBG
QeNFkX5pCmTWXZ17jGD8NlKuQxweymo5I9Vgb8wfYRHcpCNtdlZEkAe1wgW0ABoq4miU0cbXFP+a
gJNo0/EpRLNsTU12Wy2/76yvSAoOmorHJrf8Fll0mc9r2kdplVnT19+efjELVZlNaUwPAeP+PJbK
SpkbStwzlmJwkYZuOqbc2P5i9Kr80VgKZ4WuGQwoEVb98iiOoqZ108tMxmdjzUuQJKw7V4X8EkZf
RLchgL7NkWD0ELcxHP39Z/jjY/8ykE3L1MiGEqWPsFFAQqJ0Qx1VswYT4y8eaBm5/zKI5RaHTcXQ
ZaRovw5iYZaoKdpsixDTYtvGH5JQnqCzEi7PuCHTpD1V0NoKZX9EwBox1Eia1DVSGYg8vvwi2c3e
LUZObJKU8HBg1xP9ZsbADAELRVj9YBK3EE7WgYHD1rIy+dC1EaFnBO/ZTvTIgYNWnlSvHmx4+TFp
0nHBOlZlewBdsOscAaCnPyqBemdbQFqrZ4fbbMOfatQ8xg6BsRUJf3/+oij27997FfYf009IzQAz
jF/e+0KjBBgFI0mwG+7j4B4878h/1sfd+vY2XHlH77herW75Z7Xa8L8b/vSX/15Sd/P1tdn1q6/L
1+1lxz+r29vb1Y5v2G12q3C1+vrtu11367neaXXjr3x377redns9eNfD4PLH4+fh8XD9dPlrN5fv
P5tv33rX6+On9/joHbyt5/Ed6cp7FKvH7XX59z9/EbQ/uDLYDvEqyKapmSxvfv6UpS1je2yi1uro
eev1iufLb+Ou+D3/4pH+YPvAYkxmN6SQdQJY8OcHynI9iOWJj7PesloOO5LPpk/L0RmbCWox/WG0
/2rhsczHf7nqgSQSdoBYclnL/bIHyCSNZa1QWcSGSIWaBIQ+kfaUz9FfDOq/f37+7JGWEfsPk/qk
DDhEJh6p1YpVHoB0OGnllQ4LzQAygZu8WIPfE8FaCp7FcDGis2rtAUHVhBf/+Ruq/MHOhSeNu141
vsPif3md+/9h70x2I7fSbf0qhTtngeTmZjO4k4hgMHr1ipQmhKSU2Pc9n/58tI/ttMuuA5/ZvSig
ABecKcmKCO79N2t9a8oSqnQOtLnGrfHeiL2qMKUBm9bYa8tgwIcWYJ/L23//c+XyK/7rS/Dbz10e
th9egsrBL5P3y3GNXT4YNMrIbCN0qgyr2SSK4yKwvrHthsY7uCFcamWjFmkUxglKe8xCIDuyJTYn
Y5Cevoi4u9WrcQv/RUh2LVDUViqjMDFg+6UysVAa9mX8pjnXFHFpYgykLoAcG7Ib4lp2U5QeOuy+
oa+hFW13EWmOFS5DR7vK0t7WZe/Not4mhr0NguGVspI8ZAWlRr2bAswaDUziAKxS3ADoyP6Hd+j3
69Gf1nDmAg0BHsKrxYj/9y9UPBXtsoZBSCmfQ3lQ8KTrp7B4+/fvx5/9FEwlHPmmrhOG9IePwRDi
PGcLY6HDc5DYnBa6HxJ9+rV//3OW8+HHt504L1PyjIEiVUnFMxcU/Q9vO/q4POGxt3C/i00LXKbH
F8hsD2CQWf78s/6WR/X/S+n5sjNHGcnCUnPg2vI/Ts+/liWs0rfP/K37hzdghv1Rg/6n3+dXObqm
8nlzWDSzMJe4oH5VKIh/8mFkBoKPFeYXVyIH5S8KBe2fts63hTbL11ocpD8qFKBm8NnSdZZ3/Nnf
SnTT/4Q0o6ooIRBC8D35dn88QKpYxVqu6VjtWP4R/OLF/cFn/zEzIpQJCLcgBlHW57CYbx3rbDeB
mzOXUYxTqrzILlj3tnl0sMu3Jt+kjBBG6kXg6vHkjTXOe2W6BkTAWiDxFJJVrXxAKDe7AbpOFEjq
N1UUaIoaNwgkU0CE5HnkhkGFqrjhTK82o3ybIQhS7nByEFqeIMRVzcrfwozg8+/Uw7fRgKsmGjje
LACM4mQwsBZyoI3WPZZM31KiOk1ZnBgg4zSU3hy+OhZrglonUxfGVELa3HAep6+GCF6GlL31rjsn
MkZPY4HAaEjWUWDuuynClvOlL1Ku/DMyXrQg3JYLC3hJuioyUHnJl9bX05MWI2IoUco7kTk9j5k5
Eh/mz1+VGAiqzkLnpArRLkOyld0OlyTX3LSxTx3GtW4y2eoF0Ncyb4ZqCVluE1iOV2dXHZwtixg3
Jx95zN7NaaeL6lAXb6wLH4dxxJ5zzY0jA7cuD1fBFHp1gqVwHA71/NJKNn5ho276wj6MluL6w+wZ
tJSMnlHX2kRhhdvRjx4ZU58KGiIO7j1S7shv3QZDj2Hfd/Vw1KrGbXOsWjezdmSgijcAZEYKBj3C
INrj5zxp5rQxWAiGsRGu/ch4LGJr06C/glDJYg5dW9idiBXb9ZlkVdw0btyxGTD9gubZP09Cx747
r1N0nyqb24g01TH+WLr9Nn7LUZo1VC6mo7uxiO4ZEawW0w2r4sEHMj4y2LpCpduMztmKj2TCuYGa
3ehKKS/ZoKQe7FYcup7MiQ/T7rKp29rJIU0txuTM7dSPgo6+xryYpQkset5vdTXMDJSDEt+dxq+K
xzQw3qzS3DXhgBm43cT0c3wFKfP3qsoWAhW7gjI/gyMVKO+lZUBMZYxjMQh1qr1BfJeRMESvCqQw
caIdu0I5OfqyCuUZ0papE9M0fWYYrvn+WodTX/I3yY5YQ7T5X5zt/2/yB/7tUb1++6xLGqZ0+vGc
/hm5ZPGVvx7OSPohEYEi0nRsOZJr9L+9QhzOwlgqBbDVJtesxQn82+EMGQA7kA644OfYmB/lYxzy
wlERwdiUvn8LQSD/tbrj+9MdL2kyUBLY5f7+mld9s/bh17CmUaVbMOCvIbiUc3ga8NVpLJmCBTTk
8NlRwcMFw8Zxokf0vzuh3ue48/jXoGPOCsgWi7puwsOHpcYVHXmGbAaTpa7LgP5kT+H0PcL/1+AD
hKx8wgvMkIjFaBV5RhnDIc7uY/yDMz7CMLmpcBV2uAsZpd1rDocfrkMrUrcSF6LYzFOyLkOf9JI7
hiZwm5t1aX0YCMbZizwMI0fpsJcL3sUGV4rp0Q6nO3NxQdr2Y0R6Rg2ZsQDsqX4MRr9z+PkhBkoz
JucBQyUWbQLJG/Sx085kMt0fARHDHAUbOty1k9frpxpRiKq/InX1LEybOYGakv1Cqe0IyNkoWDtt
LJ4ZVk8j+nDyS4r9s8cGyn6fGtE1MYeG0gIjdLJa6XUEgXPVoPbbj0X1YQ6L1b5o8Ez7qPeRcA1f
i56p6K1L29r3Vl6wMBIvqi8CcIOPZiAeh9g/t7657cN002ZPC8Y81N3OWFLBGAXEObFApatVe2Sl
zExeahV+azGmt2ow8bspIaRukKIKqzUn94F5Jiwnmg3xexNbsC+WJReWcldSIbfFVO4is75TwUUY
uJo1bX5wzM8J7E5/CYguM+MEmK6BHB7wj/Jsk1luW+cUIazZ5Mz04q2GtCGPQs+fRuRBB2K5cLA6
XznHT8sxRPYKO1qOJQDZmYL4T3BghaLARQEiivCjVc+RlnC01csZJ5fTTnLsdXWzrzkGG47DNiE7
jeOx4pi0Um8kpxJpMLJl5Y57nI8bgAoaGK5fm6OWrBxswxy9HMEGR/GAyazjaC7tfc5BjQCPpDB0
MeoHEdGc3XSE/AmHex7eM8nbtFCROPhZeqSeWO4CQyQ3OTtROz628xnU98aKrvO4N3KiWblMImBi
y9XCFYNa1K25cjKunlB7XZYhU/xRLQvXqDjwTK9y1CqmQeIT15fFNRYt95nOxTYsN9wo5S7lyku5
+iquwLjhKuRKVLgao+WOlMtlidWslaeEK5SYT4TengWfIOKCVbWjMNkS3utcvT1XsFE8wAbjnSOJ
ej7XXNMl13XPta1hwi25xhEvrzuudcn1rnDNT1z3tBCHiOu/W+qAZn5xKAsayoOQMiFbPqfdtjCO
83QdKSTixnpsijdBeRHRm2XvBSVHTekhKEHEfA0pSEwKk5xHP6VQQTQDWQJCJwVMqJknNVFBO3UX
m/VzLhy4U/q8t+C2XXwy9NZjF8hLqufeEmbFuPGWKNEqUna1+lrnx6K/dMZnzA7BMhs3TTzpA86u
0p0NtaEhHSlIEKM7O0Mj3nZ+Cyt2hE65hUp+UxEtiYfre1V3p3HI31s/PpBSIVAMxGzMCHiUdn3s
Ah4aUJZY9hqv0uatj1B/DGrPb4Z9ZRbIGwI0GzuldwOz3QfEQFqXRn8K24AJOvnFLJJ6ZS3BrYzP
fnMQabpTh23YBCepiK3TcCxHAsc7lFt+0hiTSTnF58RnyI+NhERPSsCjSN0WUvRgAaqFN8LCso6v
uvYB8EiJQ0gT22zwwllc/OimYZg3poOXB0QlnKF5zdlh1vVzFNaLmfmizOouGlg35K8ZTAcrTzHg
IHgB9F2zRRrmD6f6rFljJfY2g+qvU3/7Dl4eMKAhyjGfF0P608Hmn+zmvDbTN0WsPExWDrLB6Y5V
ggI/ubW6kwG51ig5Gonn0YB9ptpBi1LEMjdJf+trH4muv7KWIAtxvFFH0DXphs2opde7xofRwdlc
5DyIEbwHP/yekCwl8uaMsQqpDvB4xd4MFioAHsHZBBSjKFRy/Rb7DAOkjrk7OdOFXHhPH/QA145w
1VAr9ixrqfOc4yzw7vDetNObhJNrOpgoOUP1zs0nL2TbGoEEIT0dxH0ASwApQlS6ZNETmXtbd3fs
spFKWcR/MfNw/J0dxS9MZBE23iYm7nOJZaMPT6N5GzsZGKninFrACBaoVartCvuRD/9tAk1Ck7gE
INo0crr65TPp7ZwCnj6Jp3hIvYakMNt4JULkJyVF2L2qocneLzsFKEGj4WAXz0DnRNKtp4QPViK8
BFRQ16ELeA58GLZlfZzbyivp1gKS2QCfKMN+AFNtNdm2inxSqHBw9jqmndNPLe9/hgE/F4c27flf
TwA2n/l7xJ7yz03oy9f+VliSQY0FHY83OhumNT8UlkwCKB/5M6khn3cYEf1SWFJ0SpA/qtCRpONA
4Bv+4kuAloWhS2Oms9SimqX/HV+C8VMszo/zI3TNUltC5G2+LWEe/KQf50dAm1WzDwXktq7lc9oO
6VTzcIAH6WWGbqwx3UrE6CLVlFiyyYJYPesP2sxM09crlRXZvMI8UW57q96ZffeG+TFcd360hbFM
QqqDNqYqMgV4FGJdX6/Dr7YPOyg1gs98apHEF8vmXpXoc1KETXPw2DqAbnxZmutYo2WLdH1jg7up
QYC5BnVFqLDeNWtMT2aYg/y3bgpNHogPcR2rf9b9oIIAN8Wbto9uCoRqwqGQCB2KYsFuE70ouIdA
XGWcbbM42cATenYaa+dD7z1C5KTHR+6ttfOtYzYPdqDS7PoK0goHXZhGcM+mBXyJ5TZv6Vx7MEeq
elYq+ewY/XVISxLpA/+T0uOkzRg2EbO5ZWCvfXr8ZYKSZJBrZueI5PxWKgrquKi3dkoAOrjRCOwO
w58UDtFnPJGJDvtTN6yrpJUkWnWFtICNetg8VrjvqOfQ+lkPi94Fg8OCKz+UHSynoSKgvVW2Q6G+
VIm17rv5UZ8W/RR38XaOkw+jtUmPa3z5GPX6UTiI9Jwye+cNvZVtfI5Jdu1BaWLrrN7whhdbPx8J
yBnAlT9FJek9daCfrAwaikqedGycLB0FgSpAMXZV/j1JlNe6tBISxhHp5cgVhiT9mDIIH6MPud2J
iduVoQca3VgVtb+au87AyDwJSJPE7fo5L3VotCqJyATBWGr/iVTyRuTjg1WIu7ApX9nUsSDP20MW
t5AOMbtLPNd4fD21IKSiNh41u6JxKJ5jLNFUnSOEgAL3v7yRZr+30vzo2IvBDzMzZfCs44APyWih
FCC9sUy2cjK+Y5n8Qry1rfmDNnUupl14mcV6MKfo80V0Cet20/mZ4jXYffXc5DVRINW3XpA02yVq
gzyFBxuIayLtlVOjWtIUR10htwi3bRJmH7k5E8fAdnQ9tUy6o9CnKIy7RDuXI3pLzRrREYl3DQj8
Ol+CDTUSDuMl6hDpyY0p2/OwZCAGgoScmSDw0lXq9qQ45a6Oe4zCpCeKUt5oOUQv8a0q4K13UqPg
oGjN7DexxC+GoX6D+3nn93KPe59GwWi/9yQ2GiXM2IDOpNG8hkRHi2RHvTOYVZH1iI/yXJMF2ZAB
aYfBNjAKtACkB5CMgjwBn8YSGxktAZLxEiVZqOG2WcIlGSeeK9ImY0bUjR/u0em6cRXUa8Rd6NqQ
nxqGhzgTLwH5lY3ORIU2FXXFgDcn9TQ5PRIUTFJSeOlJwLTQOwf4yvvQ8DhdDh0FNKZJsJtkZ4bo
FrC1dt+TJVaT/MQn3zEhd5G4adXB1VTUQ7MMr0Rm2MeIdM5kQO2Wt9ibG6E+zQhsxir0CivIXcWv
72IyPomtpPeYwbhWmanfxG2orPQB8aRiFxoKwvzWJy+UeocR5JIgCnh1NxhDvcNLe4hJGUVtyYez
I2TKHF77pr2OSyDpZNSniIRSjFsFpNdRc+MlvrQgxzS0+Xxgezav7RJymiJdxpMp922O5yojCVWx
9Y+GZFQzhX1UI6DtiPxeolN9pb5PiGeAgHqdlnDVipTVlgdOW2JXQ/JX59bGfQ0uykhytAv9oSap
tb44SvYdjetzTYqrQIKZkuqaj+GlIOW1WUKG9Iy4obwc3hvyh1onQClbs4WO5Wq26+1AUlFHYlHW
028vCUalnZ6tGfvnRBBlQErJVmUjoqDIdDsSkALABNP8NWfyUle+m80qkiceuqAmOmkRuTlkKbEi
uob41ktYvjVZSzDQYs8v5ReMxRhCaXjbkMukkI9TTjbfm9yCYKIzHSwACFER6Nv/VEA/WDMtVtV/
XQGdP8HwTPU/HqfvX1H6J8M1vvrXGki3BBWLzboLkybLqh9qIAPbJZMUXRWWavxkjPylBmLzgTKA
Gklb1uM/oT9/qYEW9CfYT76MZTbGSufv1ED6MsH73Q4NTZjq4PLCNcrwT/8JVf7DDs0o4X4mdGUo
P4wzjwCdV1+Dnz603ejZWfKswFDr5KUTHlE4lgkiOCOK4kMMVzBlYR4djCWDg0N5rt2sOo40dkWh
s/rDc1Cl54HGz6IBnGkElVBwMZA7RoMY0ChqBM0N2U7XEHrCrfNamhakRCfSdSPazFZ/aqwLh/9Q
9PtgcCmyAmjGlcAKb417h7uOAGO3stStObYeQUqbfulqTdpbkza3Xvpde+l8ZUeEEq1wTUts0RrX
tMhCQfxPyxzROjvhu6SRbtK9EufAVjg3abMNM0p3af2YJR5aSFdA7sqKr7K/9MNRRHBTgn3p7DVa
dzBHu4xWflp6emXp7u2lz0eE/VDpvVjb4bxM/YBQaAichvyNgFVmTF85mWz1NO6yCj529x7QcreS
QOluO+QUfQFU8g4F1ziH19Cf3sM6PhqAhoBTdIwTG3E/mCRxgATDPKJWNIfN3mLxH7PxHm3/kpj9
xhi9tnuDXLr1gZYOXs/7MiVgKlEdRV+LZ0bZA9scaF+T2Z3Hr0rdTeNdpIONVt28fBGNZ7W+h0Ui
qG8RBo7HdKxBKEDrXuVOczdGO4ThZ4wfHOGS/5zC2TQCC6tubdjePc01EIDRebHMAKO+RnyR8KDd
QHzuCwit10IA8jRqJJgTgteUN0G9RspLZmlrS9Zb27xZspKUaLypnXEHFecwDp0rESzn4TXDUmsj
uM8sJpM1st2NFu5IP7PS61CMW5ULvfOJcSsh8SWArpG3qz6O+dGlvMGNYuwrMBEVVPwSfWnW4nVC
Ed8/Z23uqt1LgBopMKVXWi8VoMkoIr6JBmOtTXjcDEU9T2C+wcgwjVVv2WahWJyb9xANqxU6+9ZU
SNFN661mX6YFhOmb6I8bhuarTLkzqPfaYMGjqsAQRpIMceOVW/BbAOBSnanYuI2t9AaYJNufYW0J
mKJiJ1s9ZcTk4HRraRKCBz2zL1nrkwNYxs+ky5AKw/gRLb8RNdt+5iPN8DZBEDWBbdTBhxTKN0O6
5TIXJw063s78Vvx85FnfDT6WFIN3ZKLj8iC4q374z7Xxw7WxZL/+9bWxTSH1/FXbzFf+95Wh/xNt
hG6RNetYKiS23y3LuS4Wp780aZuX1vl3bbNJmhr3BXqjn7Fuv1wZ4p+qhYp42e0sSbN/bx9DZ/wv
V4YGtA1xJDpP7i31D/IOqwdBEUs+sFELKCWqgCjNZ/aOTgjf3f7moNWdwk1WtSvSQLdj4WwzrApN
1eFrw/fR25skoyJDlp3PkCJTDDXtaWAj27Y7oqoOk20+peUTNVUUZ1fffixyRDqCuKDioSGWnBpI
3YYamPd43fN4iJRzgT7QaG4Wh1PHPkdnI9kGR00BczKcdYZtSfseBzaPI9rfndUhCeLRijyn8OT0
ygBsFdrPTWxua5u4SPIecnLGAM8zzk55uonxYcfUk7uUtjhw7ALoJMet/kIQgxcp5i7OMh6iS5Zz
lFrlScFbiBlvFSRHnUCeeDBxJyhe2cybugPXRFISslm/gk88bo3yOOIVHoabNuzOJQuoUbQuAYqR
X2CcgvMCxz/Kk7UjEAhFc78nt/3NhCn9XDmf7HNWurRdX87bIEKeZBxC3IO6dRwEAfQdUJf81Bc7
OsF3uSAcp3hrgweTFQFVcqPG18mIaOTabcOaSuh0GrqXE1ymaMCtw3mv+vObkN/brMVNmLhmOF/r
GItIVKSwQ6Am1da6BoRNNvCpq/hlEqLFQ2AyikxOUq32PSG3icZrZJLhECv+ueLwJvrq3p9Y/aRQ
aWFQPEdVTwprDLUlyIbiXOMG2M4GAgUZzfeYzz+w+jJf6E265SIwu2tGShjUheCehU3Iiml81U0M
CuDHw2/wTvAUsLZcmaWhnP0pLJ7rohNYMEdjZ4iMlSDOexRKQ36IExJZFbeIuttUyE+S9A69XCbS
VvBkmngvkqZcZ0FJG+dsgD+/WCgsTINP0iAeozqNlzbeM3J1A4J1k9n6Vm9eaN8SExBMAnUPdRID
JY//8rsuusWOfZ6dlww9QRGrlE6uMqbZqvezvUFChI+o1R7OmApoKTcINjxt7B9CfHa6Ye5Kp9n6
w/1slufKpLeuh2HNpHk74YCYAQHqO1KeTB6K2mzvJod9UXIp6fUT3BGi3YphA1cPkpuSvEfmfRE+
wQcenQN+gpy0EM12CeN9ksygmXKbtrnVBGkRE+w6u3gC+9x+r/q3UP+Ksz2bQRUiMmRE7hkxYkA8
lNElKb3qy3G+rCLnMZHHWv8CMeqCJ9n0JSeGhedkWpfG59jedf2bJAiORTJIVlDWhNk1Oq+J8a2o
MDJMIjvXgYR8g9Nrxoa5Hkj7WZsliybFlOeyNpmRjLBz4sz1/f1kHQpjyxAL1GsBKXBt8fpM7WMd
PZoFCh5w6yTsTphZBW+Oj+YujXZK4dwkQbVXbZphgtz0Bu4tOXqV3bNnsjfjcKva2bq1IkxM3Wbu
FdTu6R2u3hiLdK9FrG23CeZALR8gHy7u6Jwa4t2S0V4LQe4SWVdhpGCo4kfKp5pBiAr4a/mydUgZ
vtBMr23eICgpRye2yDbE6dSKm4KBTTg9mcNxGhjnFwROKI8ygy1AgFwIAdZktD/yEpUqoTLGC53C
eQpekqUQ5rOfFYudhsEmBVVnH5c9UxSmt3Y4wOwGii2YIFUZucPt2sCuVPs8D+3RRupOCu3OLoJ1
Y7yDa0TT5VnKQ8IEymQS5S+bKOfkEFqpx1jmxtdBDz2psyVpxtdMn9mBtN/qCoblBMJ7HS3abDux
7kY5YlQvLmZSwxr8MNTbqHkgge+2QYvdTXwdGRoAvhHmGiS4IJbFy6V6KeF1hX2p9W8TClLD344W
Fn4Rn6BsoN5R3iPOUUFApMw/RD5jUbBhVG5D4Al1sV7yC/0K8dTMOKhQjKc8aUE9556cMSkH1iZz
SFtaBndBSaIR/5dlDAM9JYz2JgM+dU5da4Kd3NcPcRmfSD9omAPOjBoHdVvp1SknwECn45mn8PvE
vDCXHLmt+VaZCc4i6S5y+lL7xHlEK69uYmSQfsu7EZ7jiquQSQwRG0qq3U5YS+BAAl+a76NlKBT1
u8Bvd0qZwNPnhKm6jTKyu6m5ZGPhI0zP9oGYbuJORcllsHmUXl+HJ4VZZNJFx8IkFK9xNpoyHpra
dglYPPWc6DZ5gFSrJOZGm9Dq3bQWWJcJvOESw+y+CvXvU+8BMdvYIfItJqgB11zFRNUYSILK23Wr
1Y/RwDxFZpDQsxuDhSDPZV3cstZBrHYXkN9bimkTKkyvwoswy0exzG4Nhrga7y3VBbc6nRdD3nmM
Pp1OPxpjciRT6gnB53mCQ+EvM2HG4BA7fVJ5LBteXrrWynMt0kNifsou4k330oJ6tnpAareuxFNg
UcvbXpy6pXaXDrtkujIYNJwbbdg1sbGS4UFjCz/Wl0GD0rc2FW1X4STUTDDvvA5Oeq9mW5VDKKvl
agzoNq5M7zTlu9FilcaWAhGwDQ6aDp5g0Ji8ylPMvLtqOvji7O1N/8zHJ7UZ4WfNCuvKSig5dA+M
OuPuP5X0D5W0RVH515X0Y1F/IUP9k8kLX/ZbGS1p7tGcUinrJkzjHyYvGtAr6MgsptBC24Li+7fJ
y1JC41OxmNioYLF+2z4xecGowL/kb6BE+pvbJ22RLf1u+0SJj0zSltgfMGpq/Pf9uH3SWIAU2liR
N9vfzwt9fbprdXEcDXNNTEnWn4ryLWYfogGNt+VWpWQp4Ax09aueoaaugQpaxjYUz03m3MTDnQRE
JcmQBkmvq+cCQD1g3wJcvQTJF4CvV7RTCczesXnCQhgY+jYFdd+AvJ9B3yfdcJLoAwSS9rzdLONt
gC9xXW3twLyLweeXYPTHrmSUQ8jZbQVaT+3TlUnyrN1Pj1p6J9WLCrVuCR2JBs7v9ssG1k9q0qYO
jS+iwrYJkS05QIe2tihEGNUA+5/UN405N/OzVV5ruDNaltywYiFfSR5/MuzVeqLISDGLMvpuOdsF
QZvvageSssvXXXaxA5ziNcV8flLaA0rUFR4q8CwQYotwm+6nwhUf9cLbetO7e+ovcSqIMINhMr9b
7S7HfeebT3FIUpL5negHABcBghmlunOibUMoCsKf3dQ/KtHT7B/V9FAhrpmJKMWhzkA8C67xEvtV
rusJ8j8B2dQgS+aBsommSxfu/OHYJjedbe8ac2v436foiekw3jmVXbVrOs8DO49o6yi4UeTdwrEw
7VtOM7yOII4rC/MEsaaWusLnccD2aRv4S2EkDA9yNrcAAOglmpXkVbRjnP14nSCj+oSALth+0e2L
mXyNYs+CfzWwB4pQlSTHmjVmISKMstGehcJ+CVcTAZbSb057G1v1OqG6xd6ov8hy41gUuA/gmBXS
QZnZpQWOyUE+I23ie7am56MUxQsbm+3OqOslfWE+Y469NQxCA8mawEELIGddQGG0Gdr70JqlOMaF
chtn/V0qrgoAnsCgekFSYqF4IprkCOnkwQ8/gT+soF952EUJ3C7OZiN2KRoGZ9rBuFS6NzJEvMAv
dpZMSGDj4x8zUV8bjYt0cWUm1DMoGtSnoSRfjDlfrYgPX7RH5q+PPmIFFbb2FD1XYfDaa+luoEgm
VYyoLteeYF45h7Y4DPX3ptrYZs1IUdavfkRWTOHAS+mqeytRr0mHUlU0bgcPiZXIvfJToWCSDeuj
WO028WKiFzplaLJueK9L7nFhadqtUMsBZv4j3cG5jYHbzn6Sb+ueWPlJ0/EAk43UENUT9KrX1mvs
NSsnrhV4IGi+9UX9PS86cCbMwxpNBR1RtSV05maQbynC8Q4BuSOKZVLr1gjLFcVgqscrU2QvBN59
U3QU6CZSGKXsaXYJi1gk6rV56ebhOiBd15Cw5yFpz+boC5JU9JWNzN3K5TE1FMqGl7o/ZUjhpfIc
LqucinHrUtcOFdndl1E9lvWnNLUHgQpvRo0XosrLUef1lYPUur4ijLy0/lc0wGVIUfNlqPrGhjoJ
lZ9Y5H4Our95EQAGc3xbLZLAuBIvkG7HaF+jF0wW3SD6wZZm0kdPqCg7KR9jApCkIDYbco5JrvJM
ERvDnjM19SWPc0Sa5r0xy0tCq50NX2NYoZv2XQ1FIwO9eTOgcQSSuF8sXA3FM/EZkplpP1FQmNlD
TbxGT8xGWPH4HXWci9B6zj5RHCGRHE1znW3mIv6GZSx6McT+xHcswTHhy2zArybaA3DszAQdb+1/
CoMfC4N/O2I7F3lWdO1fiVOW7cev5QHvOjGx7FlQgRi6g7noV9UzSgZEA7amCcKVLfHDlE37J1+B
8QRVM+UD4o4fywOJIoXkRkCX2JKQKf+NhIQ/Wpv4TgKugVjQhZhg/mhIMa2gKg1c1KtwETpw/+Xh
K3AZZ4bj3EyrH4qn259rjn/kXQZ9hQHk//0/Uud1+JdaBDaeUPHoIgb/o0e3qS1GF5xGqCTUh0Ex
7xVobMjyXxy7aLFUQP63E08E4ynQ4c7P8JU7Ar60yk0a1icwuZoR4X5XlRPWFXg9DTGOEZIwm72C
HFs3LqIbxL7rBrA4MUJXfJNuDyvC11+jkIUBHOzWru4rywIybBnEHAaeMTSvrV9sEsAZWWh+oiZy
AbCvsqQ5BlbtxvlrKuzjAGk7ZaKtUbP3UgWBA5BX6HR/BFklABPn2HqMgXw0OiJNH73ZNPtPA/yC
7VQyPgnRCK3tStyJKNj5RMIUETmX3xQNGlIBU3gw5Er31a1dtXdBWdnExDE7hzFTqTJfGzPZUIoZ
K9tYkCzJzEQc4iBjfRvPx1mzCxev/33f9vOaoAWvqaCvEwiaLgcksTgVR2Zj6K7fxPcyb4mDrY4t
nKAzApBTIPR9rZCBoTXikgIWWqnoh1bIqQZuNXZ2YdaRhteZr4gQsHuOYHm17D4tGGiBVj7rA0CE
sB9D1yzArYHAnLLwKVmw7/bU3fCiQVzJcVYPpE9w28znseaKmpVmP9WDsm+V+Jyh9N83cfoN/g1R
6cKO3TnNoJdUPepLzrK8mZ+myeGgbE+TXxzNkrc9zvP9NCufi7RFtzG3QKZwQ3Xeg4N+4/NxqEgK
KC3fAMWNWEkwX4MvyFxjPPKDnXUpBxX+eM09YjjPoaFxrXdfSTO79TSTq6eEe0PnT3WnupBlv8vt
+dRNrFvqQl41Uz1oeedZFXsqmccPnLN3LRC9megJUmJ77D7mTZGKs29N66iN3WaoHghxp4ntkn07
SwFjikK1j5kx6zWd62B8y0uxHskQFF2OhhxNjD9SHmAnNtHvW05jr0oZnIY6ZyMlssKVNUKItGWL
GHgtPLiN00S0l8ZbwAax4AZnyotMWkc7Wjj5M3yVS6bWl4oBUS7IERIMn1TnWoFrHLXoAi5jea+q
3VwqO+GMt33WPc0Vj0OaMvTOy+gbIgkMBf1VEqG0avz+AxYTM8v+sU/Y61RRQSVt5PfWQqsdDDA8
XI0y6Idtr/sfsePsQnCYbld0wG7gchQmeAhZKq9OId/zrrstfDZSiX9cStfEDM99PT8pA13HZF2T
ZQjcJSdgJw+RpiUXqcPZ00KTY8CcvyMDHZB4Q99w+rpjO7qwc5iFMQ0JtYuZjc+lkZLLlgWmq1fp
Q50zm2oI3chzO107TEHW2Qwwzg6q7wVUpbbJx21t9Qx6kbaEykdY9eewFamX2GIHOugcStAbKrRD
sitPyjS5HZ9s8kS6dV05XmzEaOCYZQBPo5zhb8a7JpiwlrT4l0qbKspmwl0zcBG+VqLiMTxbQ9tf
hCOOhxYuiD55eldqXlkuJwb0E9W3PF/0idvV+kOcInnjtyZnBI1wMzH5rogKHmXwVTQFgPWJrJXa
YO4OOWMaPNtieKWyQV9KDrKzIpvyIEsOWZ2/BVp1gdzPXrqknMy+ldH8UCUMgWVvIbZi0jAS7GET
vGX3VLipjbDQjNRDBKJLYxi4dsaUJGIGRdCK9oWiE8e71JjNUm1GhXlWCjbmcHS125HENJ8KlVzm
5X1ze6mfZWoMbinZSMCHsEbItAFBvqQ8pW5Tlq+GmSau7iQ31Gi7hlCpJBgZ3trsTbiAH4M2y6lV
k35ldYKRsTVTNMrxc0xoflIneYt76dZNhBI5TZxnixi1woZDmA3YKSpnejWNaS+myV/b/8Xeee02
kmXp+lUKcx+J8GaAGeCQQS8aeXMTUEpUeO/j6c8XkjJLabuqVRcaoHnRVV2SGGSYvdf612+qYQ3L
WRUHO2gpdtUYK33aH7WQyZWQ1wWrUkarNKbCCDq9kx8iU4mGs74DrKrr+Mkt5YOZFldhEy7Kyrod
atDCMJhAJ2/IYpMuWhpGfBq9FEO8sIXHGG0lQbnhIdkgaB75hAthcLeKL3Ia60VYGlvK8KXeuSeR
26713FtnOakuUOToYT0fYJZRjNnR3WjZipyR+5Etxup1GrSkchZBei70wU7tc0QrdB01xHBMYos6
uGlZU3ESwxNFl/C68CylnnUpFbhH3qCHjHYiEkYY+Dn0CRYyQj6meIyS2U6sYV3G/F4lIgVicq5G
a6i8bI0uRG1laYK/p5p7RdYoVSlXQxBwHZPVbBuRuSgUxoVTE2beifioRtbMdcqnEfhtsMC57cRy
Ru0Ej7O4FP0WG0oHUidJqGwe3oqst40Z9zMxq5dpIB8bjeFN5t8KHtOi2i1QxGQRBmGpfFQNga7M
ggifjBGWUsp1E5QxuYUww1oNAf1LRyH+ddzCnXlmxOsycjftQCWkjbyqeriGMbkGAJqTtbMQC2eY
cBpJk4yx2sdSAn3ESGmZmP6rY/Z/yN+vykDkf79G3gghe/Sfnn6CvPFnXzlP5CiM3G68lgHS5LF+
/lpaK6piGJCXDHZhiEzMlv9E3hCGq/AbmOKg7hrdQL4MsKVPigFZyiScjBoVSeHfKa3Hw39f7DIE
V5A0ithUUuV/C7wVjgkvpHYpn0hu0pZ+fyfkzTzpHmu2D4D9kCgPIiLgaMIePqtAsgoSWVHE4lo3
nAkEtZLVh0niYJ7L3YkpHdDZ4fE1OsF7RASW2N9F2CFddcksFpWrN6f7J7W6ov6sVjfpSiABSGgs
n8fzbxhbBadO7KtERiErwz8vPUbZSzNyr/G4nERpjKPbiD2f48CJgsqvLwmarVGN1PU+SFElIfmW
Ca+hUlZrKCUGyNkwo2RKs6Xl3GHClSFYEjXsJ+VLAQ5ubm0ywDQPVjvxO8Cj4F0tq/m6xJIT0C6t
9zgJt+quzHZY+jKSxP5tuIQnWcnOreGl+kmpBGvql4CyjuzadlKHp7W6LJB1ElAliEtvjAo0sUoG
VtmayUYkSTAgEM2w9viagqs8xYJG3U+IbLtlD70VGGSbZBIaTGV7rzp0ZBWmQw/i/xB3sKkLYDBD
uaoMgfq0Y3LSjzXf/WgF0ijxQnauMxIRQ/nJIiAxH5MSK6NYpOPwG3V8kUHvJFJRiy6pVM50TPXw
/HAYuqlwrbyEguVzQiTjoC+ClIhd2PfxcDCMh4jwxqYLcc7c0aSSAw3PH7fP+thHC984Yb3jouXU
FeaJiUalreqp262MMRaMWBcEhiJ6FjcvNi0EUzm8kqVFhObFR/vio01T0cKk0so0Ll2ywzBML/Xw
hBqLhuLO6YFxRi2NeseOC5cXjR9Kmx7FTeguHPOyrNprLg1ynIbcX0ooST1k5oWpDsuaij1Gw6Mb
MSE14aHXD6TdbUyUPiYwVWOlB5QBpejeDi1VooTXpLHLao3QKeRCiXcwSKpEQ1QxXBHQFBVoiwLw
OUKDUSQuTBGIhapbitfAyUvHrBe6Lswd0aK8iyuQIwzKwEtsD9mDYuTAeeU5TKbbOnpoFHXuR5nN
yGpS4GGjqTQbOu595xGs2lynyKqGe1elXgELs6NA2zRcOcvqL8OcAW2ywakvprXIdQu+LAmxoyGD
tyNYmzh2ENhg5hAzHUVPqvFgGqeFscHvFZrII06wJG3eddWh6fq5HpuLtrhUqrOKYgKLXqtrVr1y
lAO74BkQ1WaW0reIGKr7g4wdHLaAknydU94Vsmk7JB06ISaUzWnqYJxaevY45RvAuv3hSoJFUcQF
HsEHBVvNcpWqBg/2JbGDMyX8HPvyXaUJjK+z7MxrlLUK/9rTrIkRuyDr0cZRrQN+rLbvkfYVoOdM
FVuIHgHv8hDPTB+73JyiTTo3smpfDc8TzZ5aulrFyj2GPFIWbcIwPxXlZZZhrJbrxdSMCDjrmjkM
sRvNqkCIi1vTv0a+so7oAzV9WYQlIG2ziIgBz0TM7oI+mOQCpsjRdeiJR6t1DmFBjkUuBSf6SEH3
FHoHhekGipkc49faICfrAptaxtWjEW04j/WtGIkLLuUSDcKN33ZP5WjqXpQknxrrcFxm8ddJwnCZ
i81Koj7Qc31epdLmPyjaGxTN/O147by9T8rj/Y+b/PhnXzd5dmOD+ZWoE+RJeAPjrddNXsU1gP0a
PztJYntF9Pt2k+exYtuCOCZbOAew//+5yWsKf4SA3IIXqkl/y9JFEsfP9u02j6UM3rcYFwCmaYBo
327zQZJKPU4bKrmAa93fOMptUt1l0lxHr4mykxgOTOL6RcVjW1RLkTXQNa4LNV5UkmGrMfesiu6n
CW7CXqyI2SNJ7oLkQ0y+malMExP6gH7jEGgNNa0u0YqXNJkEeMix3SqXYXhtREs3u/JLZvNzQZ+b
BH10JQYxQErioShnYj5T+D/U+ZV/GAWxPCcF1b9B5yldSoQ2jPC312E3HNM+efkkHu46i+zfgySc
a+25qa0CmvoqXXQwXkpdmMAI2CC+nqLpj2FnhVAk3KnvIJfKsQSm0/GlHaaLbnlHrV+k+mNrbMjG
OAhMG4IIru9kwPR5yEQ4sdLopR8yKsqrcz18Fr/h1QmgYQpXdS7eNCLudRVOWyzBBB60uAFE85JS
BOdqvxkYmNNGDifmgP+mjpSYlnHjAqX1UH6qKebVwOllfON4+yLDKQHVibjBxItS6t7obTcyVj7c
p/AzEC0WuyvLRfAqnJQ9GWg7yp1J3UA72jSAEZJkh9Q+rnfvxyvU+sQNLZxg38CqEpIzDBJMAitr
6MRz3XNQb4DErZkwieJF0y96MyaTm+kCm11X4wmwkKwnR5uP8hrPdiDFgwZl54OxTdpVX17GwUYU
GSdp49ZdQ6Ny95gEHjxBR2q89BJliu5vaSZrjCpycl840Rr0kzLFvHo+LOPelkh9bryzGHshjpNb
16k203D+xpzpoiu7ixaKS4M/Sr6SkvvCOQchAzHwYX2H2EMW6jwJKhgKuFZIq9HMBwhpivQ3CBla
HuP8M3IitXzqtdmgniHmwVsaDqHUBbaOgy0Cc2uRsEMN4WzIyeTL1AUil8vIX4PP2QnED1W9M8jx
DogdjFaIiRSTkBlsNmPf7mBpdToA1QmUN5txkiedUPY2CBjd4krzyWHMkSZvGDp1EgxHbHuKuWgs
s/QC39mO48rMPeSW0+IvLa6P51Kz0oL3+q3LVKVelQr7yxwtPJwfxVym1UYA1uvChcy1z2fY+3vy
nFGkkl16RDOQE9K30Ynq+rdNBcsDz5kkAGqt0Tf669ZtUHC2Nlxq6H2QabapQvLGgEAITAqWRoQs
u02Oji4shnGQ6aS7LDyVgDVHQqmBmbeStij/koNnidzkY8pfqjUTWRanrXWBo58dQvsz7kNx39be
rldqEOGz0iFRYll7RIuH/qKE3YVrQbOFu71Ia+Emc+eW5SyMDv03nk1BRmC5MBcygH6SaHRIR9aJ
i+WtZi1loNxI3fNvXnMqxHMpOoulMwdXdGAV5PFajUfzRaAhnLBOxRw029k4tB9iG2P47e5L7kAn
9A5+bBJ9MfXMe1jiXUxSJIrtHXqpVYu0aVp09RUhr3YeMfmWKd8IyJn4Au4JdYZ8VeQ0u6a3c8EV
GL8weN5ZxsWYlKljAtx2q0HYl8mRRMllKk4LNefWeOpihwaer0idp4YWoN/UV54dRTIQN0dnRmsG
Y1myaACWBpck+/gMHR7rm/SQuG4KkkVVkOY7nLZXIWw2F+uGzMDqwTyTSB6OjfNOBtgI7zqP9N7t
OC11ND4c8hGwfdZ5E6P/BBaSwxMXwW80LEIXoX8RoxB2MzHY5j68OmT4qXZWk+HhbzR4gxUVd4yV
fraVGS3gxBR3I3t+7xQamsZZkXGLkVYpJbahlpsxjinSrPOuaS+sAaCDp7nIEAr2MW41uYS7KD1S
o3wu4ceaCMw0AcwEdkHWe1MfgEYimnLAvUYUn1TcCQg/xDvmSkth5oHCdiLZgZGyD/0B1lI6l8Yr
KgfQMEIiHXKlOXEXWUuTAVw1oD1+8nmiejpZ0LvCw83EmmhIJ+uI+GW533XtjRKOPAJIIjHy0jhZ
G+w3ino5nI+3yuhHL058U0AJM602SpYuNQnXbaBPwjSXUS5Mc9YHx8Grpr1AIzhPHfmGvI8pPiiL
slgHVOKDkC4ID15EhTtr0XS2Tb5RCQiRB++pdI5SL55Q08IVR1s7zHpjxseteu538awVUPDl5CZR
42HxrogEtAabmA2ibuyGWGxVbC8qYl+KcpgG4Dt0JHDPaRXlWycMDkV1kAxEfO6NwsaAHPPedS4K
6OddQESxkq2RGq4VErgVpJPENsDc2wbSqgRP00FL8RLEMxyT6q1cEeDTejhE3BXceiB/RrGnhyBR
eBrWrOTcGiKEGgGCCAkSEX5o2E2jFgHGfQqLtQC+J3lrBNZ2HBwioKlopKgDI5TWWZHiYKPMOxh2
FhbmTh2tEsBnQ48u8pDgHiPf6bI6rT3SDdx1FDPGwLJUehiShevCbucKWmG38uEnsxKENbSVYNpT
usBCm7rMwVwdl/EKIJGocW2UTIUTp8XuqIKkRmZo1cyArS8d/tl0BjeBMhWbgA7PQQeTLns8vxJQ
kfAQBlDxzIcskIBYzWlQwZvkwqqyf0pYzyoNzzK40JKMDiDdWwJMPVddhQz928oiEICwFxPyUUuO
qtyLOOCtfMYbfY25kCHRABLO0aYMreBD1i4IeebNlYZ7RrTWMUh22jsXZY3Bk5yUS7LOiSaHqqIG
67albhINEMXS5JHRnieEYs2wq/Q3UtchsR4vk4mRt1fs+7BcuPj7JE362MD5bQL/Tip0olMCawkA
ckbS+uj9goHE0IosPTCvx5hWZ1jJDvERSQ13EDzms9X54YQQF7vOL1w92OGlsc45+aqdieo2JQdr
CDd9lq9dPduJJgTZ2tmTirEg6GkimgtFRHPUEzU803Vyc8qlIawIrkgaVBCEjZcOVO6F5zREOzxC
Fujyzm7zNUZQdtD4jFNhX01V9yw1tBMg1g7glAj1wixvFTda0qj7FFERlCy1SG/aIbgbNddxzdoq
3ZYlHJx0EbVIhPCP2gvZzoVEgv28EiHnZ58zlKngwC3NLweBFc1Agrsami2Cezw0rpTKnwbFWRUp
cOiteZT0zqQV7tQmn4PbX+Wku8L2CSgdcSAqEoKPEgjpOtSprBj5xNbcb4hi1909d8UyieGYmRDP
rxqFgq9ZSv0qHFheis/tMK9a9k2Vp9uO4VmmyiGglAiTYDmYGqUjHA0SJSLCwQrlbEA0MdolOnd1
7l0a6q4Il4VU26IxS/uj29n+8BCmW8m/6sJqGjLpVbOF7h6s8CFQdVuxzsUOGmnyFGT+xuyIdxOU
a9rJGQ6vtwbeLUINXQOti0Qskldhw+VNB4H4Fqg2TNAUfyKma8uNV7GEGZFE3IcHlrPx3GCipvtB
mYkJPlXyQjYudGWWGFc4Q4ryHpBE0snB7W2rDxcDwTtGMkP77CVn+J2L+blksLVvfZg2eYL8+V7q
mWeD6MwCK4eaDa2XEa0tM+XAzTbCFAptMrfnCnSuzWb8zdAs5ewqFHe6fhrGsypmU7qsg6Ve2I3w
EJTTWJqJ5tRLL+Rk1pf7ioRy9BQ+230lVXYcZYsOeEtYik1FszRTMPFt9qKSzXEbM/MUeQh7oyOP
wsA490EJpbVYk7GGv+wkM4iRJZ9C4Cr6kGaiTcu+GskoPxAGMr2WRJqCa68gL53QXvUmj09JoQvT
VZs9FB1Uo27atPvBOOEEJOB8andQOTGKc4lr4KzrT9tuPgaWu/WjAJ5YSFewD8Jo3UXLLNknBHnE
TwnqiXxTYoBcnIvQAYoIvv5cZhprYecmLVxzrTf0YyrQUX4hZJeFOAtgjwWO3eLaINRcJVvy1xI7
WJTf0okQu64bLQS+g9WcKeYTY+m6RuxhG+HnITjBsYQODTBupg+fCYIjyXCwAHiYiRniIfEQG+x7
HScBIu+Dx5AhS8OdLusLTVj5w97vHr0AD38PKy8DoiDkIfyTEMCSwUiiRglTQA7BcYprshwCi5lv
ej+4c2R9dqNv0B7PSRuZe+7Gqm4d8RYkimp1QlqB6pXz/6Ajb9CR0Uj41yMQdMOP7jF5/BEeGf/u
KzyiAj4Qq6pA7bU0XN6/wiPKJzCOV+YvxF+CKd/CI7oKHwl5N4SkZwzkDTyiEp6LOBQrfaiREJP/
Br1IfWYXf8M+NkUgGBLFYD8pKgDJt+iIhnstwCTBiAmDWgc9RC83SxiaNMCbvGaXjkIZ+xOFoI9a
gYSfEdtWbt202ShBOh+rm4Ze0ClACkVvK/sXMgVVGR1NuJpp1QOcwBFY12FOuozpn4ea/1izgxsx
s8BEJPdHCYaVo9XGZeLH886iSqhsMW62SoWmFyGXOyt9ygrA2FFLJ1yj9LGFOrlziSORzH3ndAsL
Mp6FxFCAJBQUUO/cTcSHC2DXWCqMSbFGw1WfyE45LWjBq+qmj8y1KhQrvuxNkcpohvBeLLC+knSm
QfUyGHmy7pzaqgju2FdCDBgryBNehVleushD4GRwAjwYI5zjkKbriMKN6MLq1Rkp72LqbDXDxzAI
ZoNqC6XCP7ByVJ8sfVgmZb0xaDRqCCVEvRR8O50ClBUw6B8DkoK6Kl3GhXQ2Oso1WAVW0Z3ZbMmd
Mdi3PAzssVFzTjNnnrf+VJURIEbV2lHnOsYYBU6x2CmdlFl5GSXJNK2umlxe8W3sFjuRRtjEkcLu
huVqsw/gWffReaKvrXLlBGD7xMV48jlQ3wqN9iL3m5kKkFx16ApxMrHyG3+0jMyvfYzztOaG235i
dfVORxNWMPolCN0PrJWCVUhS7prYwrYRLxNz2mblEsruLqoGu4fKjUP0ne4kB6kndYYZmspn6yo4
pZTywsihbQTa99rUCfPx9M9Dgp6s1XUiFucO6ijfZJZ9rYQXVYrJm7JyyOMqYn9plNK8c42jo+LI
WBfGXoVrZuoJnioCC7alA1P7+KPU9OJ9GDcPhQUxLGBioybFIi9b89Lox9gisLyqL1Zx1sO4gTeV
eJ/xTJ9p0N9ry5jmpLxAAqIUWOlOZo9biNRdKyasLENslkJ+SD34J1CzUlFcO34PE8papla7rQdj
VbkSA3I1W+ISqU7LocW+0qVmrK7D/slV5Q2kg00Aja8UL2tgltIobAJvtin4Y29lm4B5H3siTwgy
dOovbSmVpKy1e01aq8B9xjIN91F0XZroS48axKWOn0MhoOG2DdgZ5RSOzCQF1DOrG0UjxVR279qR
WqSGziIgStICvx8G2PdYlXgmbAuQIjLCpJRuBJNjmoUkdiBSEWyWgNJQiKG8TxCaemOt1FGegj1A
gZA67jsZFKuQaD2agHoAXKNO28fMF0hYNMTdoGQ7xdXXeLPYSmBhAoAhi7sGahi1+KoKvlXu8bxD
kY7SrQeLlWce/hOpAC8b4SQrDUgSZGENtrma31hlsVLT/lQrmyWZaQUGC346C3N5Oc64qEBZccai
rPekxUCpY9QgqhprRFYEkwzdQkhd1eEdCi4MGxj17GIkt5cMtUgD3Iem+2ShnpAuOL4LnyULZw1k
cGPaM8+C0G3ShPf4bHklakXJnUVxP0+Hdum4OC/vFaQHnoE2D+dl/6Hm9LiDvwWWVSVUkKdiBPdw
wIeL3l+ATiNghNTPskJbNthVJvghS4iQUyw1wZ5b3fbgSxj+BdkEs/Gj+xCNSPJhnVp2ztIw+0Pn
A6xh4RE5lY1QSgx3uICW3mWJOKNMH+Tn9VmcO80SRrscWAgQSzuStnLcMLW+qXHNxJtwWgjNQReF
+1xy9nVfzHviQsn9+k858bacYDTy63Jid7yvvD8OaVH9cXEffU6rn9QVvMHXuoKpP+xjLFsMRaQi
eFtXwDtWRyd9EVE+vAEIFH9yK/ARUFQqCtGARDH+1ZuxC2QMTTeZ5Yyk579FW35hCn9XV2iEvGNN
Q/2jSdp3dQUTHogLHZtkMgpbjQZyY2S7WGZU0I5YJwzWC6312AzmDEymMatJawBOgKgHGD15ja3J
hFHlq9oYGaDplPHETkH35DbCAg0eVplxcBf00PWNG1VCz05HhX+HoiMJEWxcQyRhzLxi7ZOP+Dt1
/XUW7vtgpcHlctYiiyU/xxw6E4DYWUlF46TByw8EjuQUcHXW24p1t2H9dSX5MowPA6uyx+oc9U8i
azXszDFti/AzFnFrXM5r1vWG9T1jnQ9Z72NvsN1YXoeDwiHUZSATOo5HwbhNaOwXnrk2eNJjbxUV
2qJgT2nYW3T2mIG9xjeCz6Loz2KaNx65FT5mdpPQX/q5ZV7i/l8shOKh8QWe0HErq8ZNjbZ73YY+
RMJxwyut7MxNq6XpMv4KoBosPAFzWF2U2cnUEk7k0tSBE6QKNrYgY8ZAjPZA7NxUrpgahy4ftPK1
HbZRKiCvWfnMmgDLCjdpNyLKWhiGlRl+9pgatFZ51rOq9bA5Uw0iyMhpy25DPZwnWbaQtXhG+vfC
YBwSIfbybga6kkKypiVqjFjeCUb/uSOGvZXoi2TpWAnhLITeRw08axtpUmHZlnuMmuFywo48cVju
rMFaNsjHCvdKRYKVoTDT1Vv8pA0pO81kvF7KeYAFBIJqmuubvultDagDNh0jF0SqGkSXPmDP9pVb
Xx3maSPZkUI4cKxd5BAhen2AG8FNk2XcCa1C0rpxUqFoUtlGrMrcZGPCg4YBQln3K4mhg6/gyv/U
+pdZ+ZDL+C4yHgmBEyJ/U1Q9MvXggFRNwS0hp+mtNXtECERPXGoZiaNVbpPwduW0O2+0fCgdu7Ci
Q93UQNdNM43LQZ7kXbkUxBCoqZu0yVUTYiuEhw1+IzPD2ZImSp0tTYboxq9tYkWhHk/qjBxcJbR9
LAkKlngvzGaZMmJYBhuZH67kND04AsAb1uhDRsGBYaWOOtssdnE4nDT6qtGIqTeutP5RqUn6lW9S
Cb62sRVdHGH1RQh/thJxJPK3uQymfxtRCHsAyXWxS4UzvltULGpzWiYDDfXC6syLUl+2Dhisum78
9DzQ6zNnQLijBbS7BTeFdZRIDB0LO+gQkD9BtstVUGuzBqKro3XLPo/sTMcvkBTHDNRUGU0pxKsA
t4S0YfJApV8QYB3BKiE4d1EReK30iLMy56aFCKI26Y1CDneY7wPHXOPxvlf8bZw2MxzRn1R13+Cp
1IggVFiTO5dDYN076Hv1NIFOSRR1dKfmZANaO9HPFlWpTkr5DJqJJk8LkfpwMWQnvnfvYULC0FIQ
kkUF/oW9R8LFCKn1FfkGVSo8dJms6XkGoRG/6Fh7UBHXkVs2bRvMgoolERmhUx5rzdgEgkobX0xF
DJskc5Vn9A4l5M3oNFJHRcWuEkYRubitR8vm+ooi9sbMkMxZ504orcNC9qcZoH04gveA+AVgvgqo
LwPulxsnoNATVmYsTgRY66ybZ7J6qeSQ652VNM4IDJWhNM5Jln/TMUKIS9JAcoZ7jBZK7zDaRoPf
57SQyLjkeiq2x5SBhDDPGE4EDCmkcVohjnOLhgFGwCDDYaDRMthwTZ+KDH5HD1KFkb6F8x0JS0KT
82wwuDaoo5mSBExLdKYmxmjPxxQFwPRzUBkYmxAax5QlH8ctFXMXk/mLldYXIfMYMxn9yMtN1ad2
EfX80sLBJZUZjp7v44jFo7MlQHxBOPGY9mBHplK/MqNu4m0anVM/kTPSIn/bMuxRKWBrd0GhO9UG
6EXMk1LmSibTqo45k04PxtQpEAnxlD9Hw7b1TgrMYZg5RAypGt+u2rOqgppaiPboFiF4/SpmspXh
aBIYo0O51T84TKvc5CyJLPaBcqIawyKPAlqmwI4Sa+FqxoTK2nJoqkz2U9JcpGoaFaS5Bk/lOHPj
upQMu5VHRSSytFvhuJONyzfYY4t7YTlhkMTg1cUvykooVkNChAvwV2Z9qohzbcb0r/CZAjINbMax
YB2F0ypaSr5oa6FdsoQEwrUaP2rl6EVJn4ezFroa9zYyWGS2KsmPUZNcYWxzymRqjTG/neOhBvJZ
O9GCz2JHbUVJHeDE0iTmaUUWzjrtGKiGPb4XkXJaNSthOMitQ92NRSqiY2/AxyC6KHT3WhJxPes0
nvswVuayJc5JQdhJ1Yx0SqYFmTCPGXQUcXdWCaw8knRZNo9d7CMy0aCZ9dm+FJN9n+S7PI3OvIp4
7BK3eUiIwKYkiE8w5ZimZrcLmKUPUXXT0lrEyIkMWo0SXDOh9I9GX3J5VuGMI43jFMS3RbnXaFcq
ABE/nSqWt079LSZsnF2s6sYWh1aHudouHXsfsoAexyGvNXZFOe1R1jCN/b9VUb+Sqe376n5GvHvV
n9bHoj87lnVUlV9wq/Gnz5K0i/Tf+6Xfv9Efx+cjX/TZ8X/+6/4xJmPNL6vCf/imwibiU4M59E19
/vyhnj/x794juueL1Y+8uSZ/kmQRdAXq0vOL8jpKE/f1x4Lyif+uIDKE+Pz8ejngm5P0q9Pw+2/4
cj5//zu//gbQol/O0Orxf/5r1BJiz/23TwNv8s15AO6EDGa+ftHxp9+cB7oSUVNGvwWO9JG+/6vx
+fed2l+5E74/BUBYIlX0yIrj9d0pUD/h+AnPfQSHn18vR/x4p8Kge3zn3SB9woCD50vEaeP59e3d
gM8dnBmcn/C0e35xqj7kXTEKCN59KkzZwMoe6P5np4K7whBNHK1f1w/rZQDx8e6KMcb2nadC/oTV
LPjAm6v+do1QP6FXkgEitA9+VxjvXy7xZeSLMtBh9RlfvOPbU8GPRUOUwFheb5qPd1eg0uHT/y48
8u+voBLzMbK3JfX1DvjhrJAAwbBX+7ib6ctmogB9vfNZUT4h/QeyQ9H9s2WDSaKqsdEQWfnyou74
kCuo+b2d9r9zVzAqpXxQ2Je+fUgUxGQYWL+ego+7dL5/vZA+gesimsV08flFGfn2VKifxrWEyL0v
68VHvR3Gifc7n4zRBZ1pJAyxl1PxwyIhjzWYoX/ZZT5exf1acf4jiwTpuCQxvu4i390VxOlQkUIo
oCx9fn3UMmsUcLz/rsCWBcM3/nd8/dCHIVcx2bM+fG3xT6yXBr0YOds/rzi5K3SEttLrJvUBK82X
HvGh+2/3mH5FCv5FU86t/aYbZfcc46esUeD7dp1UPqFLQjf7unSwiHzQbdP4nof072yb3Ovwe8ac
ifE1nqFvOvJRoE0F96Ud/bCn4h9ZHEyCyDTjtTP/4a4gCxTr0dFq6UMWUaN51bvXR3ytDC7566Lw
XS1FvJo2FlOI5l5eH/VueAWQ3rk4jGHC3PnPO8Vo//X2wUDDaLI4msTDvbw+KmT1A1fx31ojFCoE
lPsvX/WHXROfBKx5eHC+/vxDPiDK+9E7ykpZ0zCE/VXvybOhqSTlfPAHRP9HTgXnAkjq9Qn47gGh
9zQ1Dd7oS1vzlwqIv/BLX4cDU8+PHp/HAv6x/Nn04Fe/8AUO//Hnb+DuF9T/m18d5wQvR/9zbvC/
34wN5GfE+s1PvyDYz4d6/fvX7/jj0b852Jcv9uU/Lv1jcV88eP3zD/rXT7q7j5kuHNK2L3+C1f/5
Qb4bb7xsYC+L4+/eGC+X+B5Dq2NSYgB0fHuIVwSDd3r3Uc68NHl8vP9j2idpAsXp6ct7jmOH1+Nw
t777ONM0afsv7/PmvWmw3v3eK4jLf6RPf/y/xI2O5fFnh2F/ePdh/ioV7Fdzrb964f8Fg/29b/+X
4tHee5DfW4C/992vi2Pn3cdfrumft9OI+r77Ov8Vl9L3foPdsc3gFH75tG++AQv5u7/B9P5YZKzQ
0U8ehRHd+QcO8DufqfeenAvv+MfV/cszvYju47Rw73/iJj/Clu/+Jr8303jvN5kei+OjD5H5Zx//
n1i+D8f4c5GGx19sEeY/8Tws2j45Pj5+Odl/3quQUd9/Af5CXvV7r8K/TPZ67wEmEXEH9/Ufi5b7
8cs5Gc/TTwcw/+Ke/VmJ8nUa/2Ph8oVl8LM/+7YwG3/jITreF//7/wEAAP//</cx:binary>
              </cx:geoCache>
            </cx:geography>
          </cx:layoutPr>
        </cx:series>
      </cx:plotAreaRegion>
    </cx:plotArea>
  </cx:chart>
  <cx:spPr>
    <a:noFill/>
    <a:ln>
      <a:noFill/>
    </a:ln>
  </cx:spPr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6141D-E521-412F-A7A9-EFB8631D752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0A0A54C-E2D1-4B04-B5E0-3C2C04A0A4FF}">
      <dgm:prSet phldrT="[Text]" custT="1"/>
      <dgm:spPr>
        <a:solidFill>
          <a:srgbClr val="006836">
            <a:alpha val="14902"/>
          </a:srgb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en-GB" sz="1800" dirty="0"/>
            <a:t>361</a:t>
          </a:r>
        </a:p>
      </dgm:t>
    </dgm:pt>
    <dgm:pt modelId="{AE8CEDDE-0181-40B8-AEC5-DE6E475DBD09}" type="parTrans" cxnId="{E341AA55-0B05-45AF-B715-E5C2427D6427}">
      <dgm:prSet/>
      <dgm:spPr/>
      <dgm:t>
        <a:bodyPr/>
        <a:lstStyle/>
        <a:p>
          <a:endParaRPr lang="en-GB" sz="1800"/>
        </a:p>
      </dgm:t>
    </dgm:pt>
    <dgm:pt modelId="{541A4431-A6EB-46CE-9DAE-6801AA8BB4CA}" type="sibTrans" cxnId="{E341AA55-0B05-45AF-B715-E5C2427D6427}">
      <dgm:prSet/>
      <dgm:spPr/>
      <dgm:t>
        <a:bodyPr/>
        <a:lstStyle/>
        <a:p>
          <a:endParaRPr lang="en-GB" sz="1800"/>
        </a:p>
      </dgm:t>
    </dgm:pt>
    <dgm:pt modelId="{486B55E9-A284-4A46-A582-0ADACCE2C16F}">
      <dgm:prSet phldrT="[Text]" custT="1"/>
      <dgm:spPr>
        <a:solidFill>
          <a:srgbClr val="00502A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37,254</a:t>
          </a:r>
        </a:p>
      </dgm:t>
    </dgm:pt>
    <dgm:pt modelId="{FE26F2C5-19A5-4276-BCBB-1E4D8F99C3F2}" type="parTrans" cxnId="{F271FAF6-7D75-46BF-A5A7-954C66F84DD9}">
      <dgm:prSet/>
      <dgm:spPr/>
      <dgm:t>
        <a:bodyPr/>
        <a:lstStyle/>
        <a:p>
          <a:endParaRPr lang="en-GB" sz="1800"/>
        </a:p>
      </dgm:t>
    </dgm:pt>
    <dgm:pt modelId="{2874D07F-E7F5-47BB-B314-BBB5A7107D89}" type="sibTrans" cxnId="{F271FAF6-7D75-46BF-A5A7-954C66F84DD9}">
      <dgm:prSet/>
      <dgm:spPr/>
      <dgm:t>
        <a:bodyPr/>
        <a:lstStyle/>
        <a:p>
          <a:endParaRPr lang="en-GB" sz="1800"/>
        </a:p>
      </dgm:t>
    </dgm:pt>
    <dgm:pt modelId="{006A3317-A3F1-4902-86A8-0E62194C531C}">
      <dgm:prSet phldrT="[Text]" custT="1"/>
      <dgm:spPr>
        <a:solidFill>
          <a:srgbClr val="002E18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47,265</a:t>
          </a:r>
        </a:p>
      </dgm:t>
    </dgm:pt>
    <dgm:pt modelId="{F3B31F86-1F65-4918-9A47-52171FBF3793}" type="parTrans" cxnId="{2D2C637B-C802-42AF-B8F1-28CC9F3F1FEF}">
      <dgm:prSet/>
      <dgm:spPr/>
      <dgm:t>
        <a:bodyPr/>
        <a:lstStyle/>
        <a:p>
          <a:endParaRPr lang="en-GB" sz="1800"/>
        </a:p>
      </dgm:t>
    </dgm:pt>
    <dgm:pt modelId="{B7132B39-9BCB-447B-AA5F-0E19EFD6EF7A}" type="sibTrans" cxnId="{2D2C637B-C802-42AF-B8F1-28CC9F3F1FEF}">
      <dgm:prSet/>
      <dgm:spPr/>
      <dgm:t>
        <a:bodyPr/>
        <a:lstStyle/>
        <a:p>
          <a:endParaRPr lang="en-GB" sz="1800"/>
        </a:p>
      </dgm:t>
    </dgm:pt>
    <dgm:pt modelId="{E318DCCF-5113-42A2-9054-75DE4CB3EFD5}">
      <dgm:prSet custT="1"/>
      <dgm:spPr>
        <a:solidFill>
          <a:srgbClr val="00502A">
            <a:alpha val="25098"/>
          </a:srgbClr>
        </a:solidFill>
      </dgm:spPr>
      <dgm:t>
        <a:bodyPr/>
        <a:lstStyle/>
        <a:p>
          <a:r>
            <a:rPr lang="en-GB" sz="1800" dirty="0"/>
            <a:t>468</a:t>
          </a:r>
        </a:p>
      </dgm:t>
    </dgm:pt>
    <dgm:pt modelId="{DF390F6C-C425-42A8-8947-EB93C5E8BEAB}" type="parTrans" cxnId="{E9327613-DC1A-4385-A704-6F4C4AC7F94C}">
      <dgm:prSet/>
      <dgm:spPr/>
      <dgm:t>
        <a:bodyPr/>
        <a:lstStyle/>
        <a:p>
          <a:endParaRPr lang="en-GB" sz="1800"/>
        </a:p>
      </dgm:t>
    </dgm:pt>
    <dgm:pt modelId="{9E492471-D313-42F7-A8F2-73FE53CF109E}" type="sibTrans" cxnId="{E9327613-DC1A-4385-A704-6F4C4AC7F94C}">
      <dgm:prSet/>
      <dgm:spPr/>
      <dgm:t>
        <a:bodyPr/>
        <a:lstStyle/>
        <a:p>
          <a:endParaRPr lang="en-GB" sz="1800"/>
        </a:p>
      </dgm:t>
    </dgm:pt>
    <dgm:pt modelId="{03EE10C5-F02E-4571-9F91-C2AF959AC601}">
      <dgm:prSet custT="1"/>
      <dgm:spPr>
        <a:solidFill>
          <a:srgbClr val="00502A">
            <a:alpha val="40000"/>
          </a:srgbClr>
        </a:solidFill>
      </dgm:spPr>
      <dgm:t>
        <a:bodyPr/>
        <a:lstStyle/>
        <a:p>
          <a:r>
            <a:rPr lang="en-GB" sz="1800" dirty="0"/>
            <a:t>699</a:t>
          </a:r>
        </a:p>
      </dgm:t>
    </dgm:pt>
    <dgm:pt modelId="{8915A7FC-613E-43B4-8B62-21114AD58490}" type="parTrans" cxnId="{58F1020B-2C1C-49A3-99FD-FB2ACC0B50F6}">
      <dgm:prSet/>
      <dgm:spPr/>
      <dgm:t>
        <a:bodyPr/>
        <a:lstStyle/>
        <a:p>
          <a:endParaRPr lang="en-GB" sz="1800"/>
        </a:p>
      </dgm:t>
    </dgm:pt>
    <dgm:pt modelId="{22FD9F92-8997-4B05-9DF3-A0F42C92AD5C}" type="sibTrans" cxnId="{58F1020B-2C1C-49A3-99FD-FB2ACC0B50F6}">
      <dgm:prSet/>
      <dgm:spPr/>
      <dgm:t>
        <a:bodyPr/>
        <a:lstStyle/>
        <a:p>
          <a:endParaRPr lang="en-GB" sz="1800"/>
        </a:p>
      </dgm:t>
    </dgm:pt>
    <dgm:pt modelId="{45F2ACC7-184A-429C-AA63-60E6CDEB12BC}">
      <dgm:prSet custT="1"/>
      <dgm:spPr>
        <a:solidFill>
          <a:srgbClr val="006534">
            <a:alpha val="85098"/>
          </a:srgbClr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5,402</a:t>
          </a:r>
        </a:p>
      </dgm:t>
    </dgm:pt>
    <dgm:pt modelId="{8D41E828-4036-4027-91AB-7DC30DC3F77E}" type="parTrans" cxnId="{2EA7871C-EB92-4844-8236-E5484CEA84C3}">
      <dgm:prSet/>
      <dgm:spPr/>
      <dgm:t>
        <a:bodyPr/>
        <a:lstStyle/>
        <a:p>
          <a:endParaRPr lang="en-GB" sz="1800"/>
        </a:p>
      </dgm:t>
    </dgm:pt>
    <dgm:pt modelId="{D5878036-974E-4F71-BFCC-A3D4CE8C0F98}" type="sibTrans" cxnId="{2EA7871C-EB92-4844-8236-E5484CEA84C3}">
      <dgm:prSet/>
      <dgm:spPr/>
      <dgm:t>
        <a:bodyPr/>
        <a:lstStyle/>
        <a:p>
          <a:endParaRPr lang="en-GB" sz="1800"/>
        </a:p>
      </dgm:t>
    </dgm:pt>
    <dgm:pt modelId="{F2E133AC-9040-41EF-933C-D2272DA2CC54}">
      <dgm:prSet custT="1"/>
      <dgm:spPr>
        <a:solidFill>
          <a:srgbClr val="006534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6,685</a:t>
          </a:r>
        </a:p>
      </dgm:t>
    </dgm:pt>
    <dgm:pt modelId="{FDECBA94-0EBE-4EB8-8913-A82FB65180CD}" type="parTrans" cxnId="{0253BCC9-561E-422F-AF07-6105A01B9465}">
      <dgm:prSet/>
      <dgm:spPr/>
      <dgm:t>
        <a:bodyPr/>
        <a:lstStyle/>
        <a:p>
          <a:endParaRPr lang="en-GB" sz="1800"/>
        </a:p>
      </dgm:t>
    </dgm:pt>
    <dgm:pt modelId="{752E1B97-AF03-4A49-9371-2022B7E5F44D}" type="sibTrans" cxnId="{0253BCC9-561E-422F-AF07-6105A01B9465}">
      <dgm:prSet/>
      <dgm:spPr/>
      <dgm:t>
        <a:bodyPr/>
        <a:lstStyle/>
        <a:p>
          <a:endParaRPr lang="en-GB" sz="1800"/>
        </a:p>
      </dgm:t>
    </dgm:pt>
    <dgm:pt modelId="{759270C9-B00B-42CC-8CEE-75ACCFF71FDA}">
      <dgm:prSet custT="1"/>
      <dgm:spPr>
        <a:solidFill>
          <a:srgbClr val="00502A">
            <a:alpha val="60000"/>
          </a:srgbClr>
        </a:solidFill>
      </dgm:spPr>
      <dgm:t>
        <a:bodyPr/>
        <a:lstStyle/>
        <a:p>
          <a:r>
            <a:rPr lang="en-GB" sz="1800" dirty="0"/>
            <a:t>3,710</a:t>
          </a:r>
        </a:p>
      </dgm:t>
    </dgm:pt>
    <dgm:pt modelId="{F24111AC-646D-4495-9AA7-B56EBE6DB0F0}" type="parTrans" cxnId="{9115B887-5E27-4C60-B20D-8F785D3DE327}">
      <dgm:prSet/>
      <dgm:spPr/>
      <dgm:t>
        <a:bodyPr/>
        <a:lstStyle/>
        <a:p>
          <a:endParaRPr lang="en-GB" sz="1800"/>
        </a:p>
      </dgm:t>
    </dgm:pt>
    <dgm:pt modelId="{A512192B-6967-4482-8316-C93D747358A8}" type="sibTrans" cxnId="{9115B887-5E27-4C60-B20D-8F785D3DE327}">
      <dgm:prSet/>
      <dgm:spPr/>
      <dgm:t>
        <a:bodyPr/>
        <a:lstStyle/>
        <a:p>
          <a:endParaRPr lang="en-GB" sz="1800"/>
        </a:p>
      </dgm:t>
    </dgm:pt>
    <dgm:pt modelId="{797DC8FE-BA29-4161-B095-C9F41C90AF80}" type="pres">
      <dgm:prSet presAssocID="{5C06141D-E521-412F-A7A9-EFB8631D752A}" presName="Name0" presStyleCnt="0">
        <dgm:presLayoutVars>
          <dgm:dir/>
          <dgm:animLvl val="lvl"/>
          <dgm:resizeHandles val="exact"/>
        </dgm:presLayoutVars>
      </dgm:prSet>
      <dgm:spPr/>
    </dgm:pt>
    <dgm:pt modelId="{AC33A569-22AA-440B-A109-F02F0A1976BC}" type="pres">
      <dgm:prSet presAssocID="{30A0A54C-E2D1-4B04-B5E0-3C2C04A0A4FF}" presName="Name8" presStyleCnt="0"/>
      <dgm:spPr/>
    </dgm:pt>
    <dgm:pt modelId="{EBDB05A3-D373-4DB5-B1E6-459D4D822989}" type="pres">
      <dgm:prSet presAssocID="{30A0A54C-E2D1-4B04-B5E0-3C2C04A0A4FF}" presName="level" presStyleLbl="node1" presStyleIdx="0" presStyleCnt="8">
        <dgm:presLayoutVars>
          <dgm:chMax val="1"/>
          <dgm:bulletEnabled val="1"/>
        </dgm:presLayoutVars>
      </dgm:prSet>
      <dgm:spPr/>
    </dgm:pt>
    <dgm:pt modelId="{0870B1D6-3303-462F-8D90-C874D8FD2C6E}" type="pres">
      <dgm:prSet presAssocID="{30A0A54C-E2D1-4B04-B5E0-3C2C04A0A4F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FF3FD17-C805-4EA4-8B70-B74709D355D5}" type="pres">
      <dgm:prSet presAssocID="{E318DCCF-5113-42A2-9054-75DE4CB3EFD5}" presName="Name8" presStyleCnt="0"/>
      <dgm:spPr/>
    </dgm:pt>
    <dgm:pt modelId="{240C2604-1026-44B2-9458-0A76568EFA08}" type="pres">
      <dgm:prSet presAssocID="{E318DCCF-5113-42A2-9054-75DE4CB3EFD5}" presName="level" presStyleLbl="node1" presStyleIdx="1" presStyleCnt="8">
        <dgm:presLayoutVars>
          <dgm:chMax val="1"/>
          <dgm:bulletEnabled val="1"/>
        </dgm:presLayoutVars>
      </dgm:prSet>
      <dgm:spPr/>
    </dgm:pt>
    <dgm:pt modelId="{AC520A63-FC71-4A9A-9B12-67FE7815A8F2}" type="pres">
      <dgm:prSet presAssocID="{E318DCCF-5113-42A2-9054-75DE4CB3EFD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49817F9-6920-4B8E-BDE3-91A4980E628D}" type="pres">
      <dgm:prSet presAssocID="{03EE10C5-F02E-4571-9F91-C2AF959AC601}" presName="Name8" presStyleCnt="0"/>
      <dgm:spPr/>
    </dgm:pt>
    <dgm:pt modelId="{88475CF3-8C88-4072-94BA-7873F2795EBF}" type="pres">
      <dgm:prSet presAssocID="{03EE10C5-F02E-4571-9F91-C2AF959AC601}" presName="level" presStyleLbl="node1" presStyleIdx="2" presStyleCnt="8">
        <dgm:presLayoutVars>
          <dgm:chMax val="1"/>
          <dgm:bulletEnabled val="1"/>
        </dgm:presLayoutVars>
      </dgm:prSet>
      <dgm:spPr/>
    </dgm:pt>
    <dgm:pt modelId="{2D91A2FF-0DC8-45D8-8C86-AFD2261623D4}" type="pres">
      <dgm:prSet presAssocID="{03EE10C5-F02E-4571-9F91-C2AF959AC60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54294AC-20A8-4431-B47F-FA05DB3BACDA}" type="pres">
      <dgm:prSet presAssocID="{759270C9-B00B-42CC-8CEE-75ACCFF71FDA}" presName="Name8" presStyleCnt="0"/>
      <dgm:spPr/>
    </dgm:pt>
    <dgm:pt modelId="{FC5BD275-6500-4844-A90F-BDA76A4B9455}" type="pres">
      <dgm:prSet presAssocID="{759270C9-B00B-42CC-8CEE-75ACCFF71FDA}" presName="level" presStyleLbl="node1" presStyleIdx="3" presStyleCnt="8">
        <dgm:presLayoutVars>
          <dgm:chMax val="1"/>
          <dgm:bulletEnabled val="1"/>
        </dgm:presLayoutVars>
      </dgm:prSet>
      <dgm:spPr/>
    </dgm:pt>
    <dgm:pt modelId="{AB0971C3-7B6F-4837-B1BB-32C30B086C1F}" type="pres">
      <dgm:prSet presAssocID="{759270C9-B00B-42CC-8CEE-75ACCFF71F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CD6B8BE-634D-4658-A034-8182931E7E83}" type="pres">
      <dgm:prSet presAssocID="{45F2ACC7-184A-429C-AA63-60E6CDEB12BC}" presName="Name8" presStyleCnt="0"/>
      <dgm:spPr/>
    </dgm:pt>
    <dgm:pt modelId="{D0FB8216-A40F-408C-A135-277745300332}" type="pres">
      <dgm:prSet presAssocID="{45F2ACC7-184A-429C-AA63-60E6CDEB12BC}" presName="level" presStyleLbl="node1" presStyleIdx="4" presStyleCnt="8">
        <dgm:presLayoutVars>
          <dgm:chMax val="1"/>
          <dgm:bulletEnabled val="1"/>
        </dgm:presLayoutVars>
      </dgm:prSet>
      <dgm:spPr/>
    </dgm:pt>
    <dgm:pt modelId="{2D3A28A8-815D-49BA-9084-68C7F165E27E}" type="pres">
      <dgm:prSet presAssocID="{45F2ACC7-184A-429C-AA63-60E6CDEB12B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C5EFC7-8B7A-4E6C-85D2-9492E07BACBC}" type="pres">
      <dgm:prSet presAssocID="{F2E133AC-9040-41EF-933C-D2272DA2CC54}" presName="Name8" presStyleCnt="0"/>
      <dgm:spPr/>
    </dgm:pt>
    <dgm:pt modelId="{F6B76668-DB4D-4B1F-84AC-93DE7987E642}" type="pres">
      <dgm:prSet presAssocID="{F2E133AC-9040-41EF-933C-D2272DA2CC54}" presName="level" presStyleLbl="node1" presStyleIdx="5" presStyleCnt="8">
        <dgm:presLayoutVars>
          <dgm:chMax val="1"/>
          <dgm:bulletEnabled val="1"/>
        </dgm:presLayoutVars>
      </dgm:prSet>
      <dgm:spPr/>
    </dgm:pt>
    <dgm:pt modelId="{6DA7C42C-CA2B-41AB-AAD5-EEFBAD62D3C7}" type="pres">
      <dgm:prSet presAssocID="{F2E133AC-9040-41EF-933C-D2272DA2CC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69CF631-0B46-410A-A9DD-71E64A56A5CF}" type="pres">
      <dgm:prSet presAssocID="{486B55E9-A284-4A46-A582-0ADACCE2C16F}" presName="Name8" presStyleCnt="0"/>
      <dgm:spPr/>
    </dgm:pt>
    <dgm:pt modelId="{A87F498C-6847-4DE0-9C92-D7223E800A9B}" type="pres">
      <dgm:prSet presAssocID="{486B55E9-A284-4A46-A582-0ADACCE2C16F}" presName="level" presStyleLbl="node1" presStyleIdx="6" presStyleCnt="8">
        <dgm:presLayoutVars>
          <dgm:chMax val="1"/>
          <dgm:bulletEnabled val="1"/>
        </dgm:presLayoutVars>
      </dgm:prSet>
      <dgm:spPr/>
    </dgm:pt>
    <dgm:pt modelId="{8453FE9C-79A5-49C9-BC18-5F923A44A186}" type="pres">
      <dgm:prSet presAssocID="{486B55E9-A284-4A46-A582-0ADACCE2C16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4FEA05-9FEC-4DC2-9E33-B910B8D0E3ED}" type="pres">
      <dgm:prSet presAssocID="{006A3317-A3F1-4902-86A8-0E62194C531C}" presName="Name8" presStyleCnt="0"/>
      <dgm:spPr/>
    </dgm:pt>
    <dgm:pt modelId="{B6091940-B1AC-4A4D-A6B4-207F3BDBA914}" type="pres">
      <dgm:prSet presAssocID="{006A3317-A3F1-4902-86A8-0E62194C531C}" presName="level" presStyleLbl="node1" presStyleIdx="7" presStyleCnt="8">
        <dgm:presLayoutVars>
          <dgm:chMax val="1"/>
          <dgm:bulletEnabled val="1"/>
        </dgm:presLayoutVars>
      </dgm:prSet>
      <dgm:spPr/>
    </dgm:pt>
    <dgm:pt modelId="{3759E607-9DC4-4DC2-93FD-8A36BD265E16}" type="pres">
      <dgm:prSet presAssocID="{006A3317-A3F1-4902-86A8-0E62194C531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E016C0A-D24E-413C-A175-34F49837C373}" type="presOf" srcId="{E318DCCF-5113-42A2-9054-75DE4CB3EFD5}" destId="{AC520A63-FC71-4A9A-9B12-67FE7815A8F2}" srcOrd="1" destOrd="0" presId="urn:microsoft.com/office/officeart/2005/8/layout/pyramid1"/>
    <dgm:cxn modelId="{58F1020B-2C1C-49A3-99FD-FB2ACC0B50F6}" srcId="{5C06141D-E521-412F-A7A9-EFB8631D752A}" destId="{03EE10C5-F02E-4571-9F91-C2AF959AC601}" srcOrd="2" destOrd="0" parTransId="{8915A7FC-613E-43B4-8B62-21114AD58490}" sibTransId="{22FD9F92-8997-4B05-9DF3-A0F42C92AD5C}"/>
    <dgm:cxn modelId="{E9327613-DC1A-4385-A704-6F4C4AC7F94C}" srcId="{5C06141D-E521-412F-A7A9-EFB8631D752A}" destId="{E318DCCF-5113-42A2-9054-75DE4CB3EFD5}" srcOrd="1" destOrd="0" parTransId="{DF390F6C-C425-42A8-8947-EB93C5E8BEAB}" sibTransId="{9E492471-D313-42F7-A8F2-73FE53CF109E}"/>
    <dgm:cxn modelId="{17D48A1A-771E-4A97-8991-6A1F4317510D}" type="presOf" srcId="{F2E133AC-9040-41EF-933C-D2272DA2CC54}" destId="{F6B76668-DB4D-4B1F-84AC-93DE7987E642}" srcOrd="0" destOrd="0" presId="urn:microsoft.com/office/officeart/2005/8/layout/pyramid1"/>
    <dgm:cxn modelId="{2EA7871C-EB92-4844-8236-E5484CEA84C3}" srcId="{5C06141D-E521-412F-A7A9-EFB8631D752A}" destId="{45F2ACC7-184A-429C-AA63-60E6CDEB12BC}" srcOrd="4" destOrd="0" parTransId="{8D41E828-4036-4027-91AB-7DC30DC3F77E}" sibTransId="{D5878036-974E-4F71-BFCC-A3D4CE8C0F98}"/>
    <dgm:cxn modelId="{FEB42627-89C1-4A4E-952E-BA592D8CA795}" type="presOf" srcId="{F2E133AC-9040-41EF-933C-D2272DA2CC54}" destId="{6DA7C42C-CA2B-41AB-AAD5-EEFBAD62D3C7}" srcOrd="1" destOrd="0" presId="urn:microsoft.com/office/officeart/2005/8/layout/pyramid1"/>
    <dgm:cxn modelId="{C6482829-FFE4-410C-9680-BE55F4DE6B79}" type="presOf" srcId="{006A3317-A3F1-4902-86A8-0E62194C531C}" destId="{3759E607-9DC4-4DC2-93FD-8A36BD265E16}" srcOrd="1" destOrd="0" presId="urn:microsoft.com/office/officeart/2005/8/layout/pyramid1"/>
    <dgm:cxn modelId="{25084031-4900-453B-9189-8BB4B3EDFEFB}" type="presOf" srcId="{759270C9-B00B-42CC-8CEE-75ACCFF71FDA}" destId="{AB0971C3-7B6F-4837-B1BB-32C30B086C1F}" srcOrd="1" destOrd="0" presId="urn:microsoft.com/office/officeart/2005/8/layout/pyramid1"/>
    <dgm:cxn modelId="{78C8AA3B-FA09-4D78-B9B8-4EF1AE5C7ACC}" type="presOf" srcId="{45F2ACC7-184A-429C-AA63-60E6CDEB12BC}" destId="{2D3A28A8-815D-49BA-9084-68C7F165E27E}" srcOrd="1" destOrd="0" presId="urn:microsoft.com/office/officeart/2005/8/layout/pyramid1"/>
    <dgm:cxn modelId="{0705DF46-257D-4318-A161-3E89C0823E69}" type="presOf" srcId="{486B55E9-A284-4A46-A582-0ADACCE2C16F}" destId="{A87F498C-6847-4DE0-9C92-D7223E800A9B}" srcOrd="0" destOrd="0" presId="urn:microsoft.com/office/officeart/2005/8/layout/pyramid1"/>
    <dgm:cxn modelId="{E341AA55-0B05-45AF-B715-E5C2427D6427}" srcId="{5C06141D-E521-412F-A7A9-EFB8631D752A}" destId="{30A0A54C-E2D1-4B04-B5E0-3C2C04A0A4FF}" srcOrd="0" destOrd="0" parTransId="{AE8CEDDE-0181-40B8-AEC5-DE6E475DBD09}" sibTransId="{541A4431-A6EB-46CE-9DAE-6801AA8BB4CA}"/>
    <dgm:cxn modelId="{84735F56-C65E-4E46-8957-9EE2082508E7}" type="presOf" srcId="{006A3317-A3F1-4902-86A8-0E62194C531C}" destId="{B6091940-B1AC-4A4D-A6B4-207F3BDBA914}" srcOrd="0" destOrd="0" presId="urn:microsoft.com/office/officeart/2005/8/layout/pyramid1"/>
    <dgm:cxn modelId="{2D2C637B-C802-42AF-B8F1-28CC9F3F1FEF}" srcId="{5C06141D-E521-412F-A7A9-EFB8631D752A}" destId="{006A3317-A3F1-4902-86A8-0E62194C531C}" srcOrd="7" destOrd="0" parTransId="{F3B31F86-1F65-4918-9A47-52171FBF3793}" sibTransId="{B7132B39-9BCB-447B-AA5F-0E19EFD6EF7A}"/>
    <dgm:cxn modelId="{9115B887-5E27-4C60-B20D-8F785D3DE327}" srcId="{5C06141D-E521-412F-A7A9-EFB8631D752A}" destId="{759270C9-B00B-42CC-8CEE-75ACCFF71FDA}" srcOrd="3" destOrd="0" parTransId="{F24111AC-646D-4495-9AA7-B56EBE6DB0F0}" sibTransId="{A512192B-6967-4482-8316-C93D747358A8}"/>
    <dgm:cxn modelId="{5CCC1D89-7431-498D-927A-294A8C3212F3}" type="presOf" srcId="{5C06141D-E521-412F-A7A9-EFB8631D752A}" destId="{797DC8FE-BA29-4161-B095-C9F41C90AF80}" srcOrd="0" destOrd="0" presId="urn:microsoft.com/office/officeart/2005/8/layout/pyramid1"/>
    <dgm:cxn modelId="{76F64698-468D-44AF-9274-93DE0E8413CD}" type="presOf" srcId="{E318DCCF-5113-42A2-9054-75DE4CB3EFD5}" destId="{240C2604-1026-44B2-9458-0A76568EFA08}" srcOrd="0" destOrd="0" presId="urn:microsoft.com/office/officeart/2005/8/layout/pyramid1"/>
    <dgm:cxn modelId="{543278AE-B85B-4976-8385-E1003B2DE8A1}" type="presOf" srcId="{03EE10C5-F02E-4571-9F91-C2AF959AC601}" destId="{88475CF3-8C88-4072-94BA-7873F2795EBF}" srcOrd="0" destOrd="0" presId="urn:microsoft.com/office/officeart/2005/8/layout/pyramid1"/>
    <dgm:cxn modelId="{D1DD1BB1-6043-423E-A1C7-4B33A691B28F}" type="presOf" srcId="{45F2ACC7-184A-429C-AA63-60E6CDEB12BC}" destId="{D0FB8216-A40F-408C-A135-277745300332}" srcOrd="0" destOrd="0" presId="urn:microsoft.com/office/officeart/2005/8/layout/pyramid1"/>
    <dgm:cxn modelId="{F3E5EEB8-B932-4A15-AE0D-73DE9C62BEC1}" type="presOf" srcId="{30A0A54C-E2D1-4B04-B5E0-3C2C04A0A4FF}" destId="{EBDB05A3-D373-4DB5-B1E6-459D4D822989}" srcOrd="0" destOrd="0" presId="urn:microsoft.com/office/officeart/2005/8/layout/pyramid1"/>
    <dgm:cxn modelId="{7BD012BA-F314-4134-B18E-946CE9F5324C}" type="presOf" srcId="{759270C9-B00B-42CC-8CEE-75ACCFF71FDA}" destId="{FC5BD275-6500-4844-A90F-BDA76A4B9455}" srcOrd="0" destOrd="0" presId="urn:microsoft.com/office/officeart/2005/8/layout/pyramid1"/>
    <dgm:cxn modelId="{1AE106C2-48C9-49B2-B3A7-A431EC897D99}" type="presOf" srcId="{486B55E9-A284-4A46-A582-0ADACCE2C16F}" destId="{8453FE9C-79A5-49C9-BC18-5F923A44A186}" srcOrd="1" destOrd="0" presId="urn:microsoft.com/office/officeart/2005/8/layout/pyramid1"/>
    <dgm:cxn modelId="{0253BCC9-561E-422F-AF07-6105A01B9465}" srcId="{5C06141D-E521-412F-A7A9-EFB8631D752A}" destId="{F2E133AC-9040-41EF-933C-D2272DA2CC54}" srcOrd="5" destOrd="0" parTransId="{FDECBA94-0EBE-4EB8-8913-A82FB65180CD}" sibTransId="{752E1B97-AF03-4A49-9371-2022B7E5F44D}"/>
    <dgm:cxn modelId="{67C6F8E2-C53E-4E40-A677-B816CCFDB338}" type="presOf" srcId="{03EE10C5-F02E-4571-9F91-C2AF959AC601}" destId="{2D91A2FF-0DC8-45D8-8C86-AFD2261623D4}" srcOrd="1" destOrd="0" presId="urn:microsoft.com/office/officeart/2005/8/layout/pyramid1"/>
    <dgm:cxn modelId="{F271FAF6-7D75-46BF-A5A7-954C66F84DD9}" srcId="{5C06141D-E521-412F-A7A9-EFB8631D752A}" destId="{486B55E9-A284-4A46-A582-0ADACCE2C16F}" srcOrd="6" destOrd="0" parTransId="{FE26F2C5-19A5-4276-BCBB-1E4D8F99C3F2}" sibTransId="{2874D07F-E7F5-47BB-B314-BBB5A7107D89}"/>
    <dgm:cxn modelId="{EE75A1FE-2CED-425A-89B4-0C2EC3B6B6FB}" type="presOf" srcId="{30A0A54C-E2D1-4B04-B5E0-3C2C04A0A4FF}" destId="{0870B1D6-3303-462F-8D90-C874D8FD2C6E}" srcOrd="1" destOrd="0" presId="urn:microsoft.com/office/officeart/2005/8/layout/pyramid1"/>
    <dgm:cxn modelId="{BC2A8A78-3CE5-40C0-9423-893215ED185F}" type="presParOf" srcId="{797DC8FE-BA29-4161-B095-C9F41C90AF80}" destId="{AC33A569-22AA-440B-A109-F02F0A1976BC}" srcOrd="0" destOrd="0" presId="urn:microsoft.com/office/officeart/2005/8/layout/pyramid1"/>
    <dgm:cxn modelId="{503BB5AA-A26C-4735-B480-9BBEDB73CFB0}" type="presParOf" srcId="{AC33A569-22AA-440B-A109-F02F0A1976BC}" destId="{EBDB05A3-D373-4DB5-B1E6-459D4D822989}" srcOrd="0" destOrd="0" presId="urn:microsoft.com/office/officeart/2005/8/layout/pyramid1"/>
    <dgm:cxn modelId="{7814AE23-C518-4A74-AF95-9832EB939762}" type="presParOf" srcId="{AC33A569-22AA-440B-A109-F02F0A1976BC}" destId="{0870B1D6-3303-462F-8D90-C874D8FD2C6E}" srcOrd="1" destOrd="0" presId="urn:microsoft.com/office/officeart/2005/8/layout/pyramid1"/>
    <dgm:cxn modelId="{EF0BADF2-6936-4167-8301-E935F9F12A41}" type="presParOf" srcId="{797DC8FE-BA29-4161-B095-C9F41C90AF80}" destId="{6FF3FD17-C805-4EA4-8B70-B74709D355D5}" srcOrd="1" destOrd="0" presId="urn:microsoft.com/office/officeart/2005/8/layout/pyramid1"/>
    <dgm:cxn modelId="{BD11DF3D-5DA8-4FA7-80BE-45B6CD8C7765}" type="presParOf" srcId="{6FF3FD17-C805-4EA4-8B70-B74709D355D5}" destId="{240C2604-1026-44B2-9458-0A76568EFA08}" srcOrd="0" destOrd="0" presId="urn:microsoft.com/office/officeart/2005/8/layout/pyramid1"/>
    <dgm:cxn modelId="{8BF56C8D-808F-4794-9299-91645A02EDDF}" type="presParOf" srcId="{6FF3FD17-C805-4EA4-8B70-B74709D355D5}" destId="{AC520A63-FC71-4A9A-9B12-67FE7815A8F2}" srcOrd="1" destOrd="0" presId="urn:microsoft.com/office/officeart/2005/8/layout/pyramid1"/>
    <dgm:cxn modelId="{C3727BBD-85EE-4EA0-BAD5-2C8AEBB444F8}" type="presParOf" srcId="{797DC8FE-BA29-4161-B095-C9F41C90AF80}" destId="{D49817F9-6920-4B8E-BDE3-91A4980E628D}" srcOrd="2" destOrd="0" presId="urn:microsoft.com/office/officeart/2005/8/layout/pyramid1"/>
    <dgm:cxn modelId="{162EBFDD-ED3E-4AAD-8507-6D418C73E536}" type="presParOf" srcId="{D49817F9-6920-4B8E-BDE3-91A4980E628D}" destId="{88475CF3-8C88-4072-94BA-7873F2795EBF}" srcOrd="0" destOrd="0" presId="urn:microsoft.com/office/officeart/2005/8/layout/pyramid1"/>
    <dgm:cxn modelId="{E7EDCD97-DE9C-4C3E-B2C9-00FB130A4E8F}" type="presParOf" srcId="{D49817F9-6920-4B8E-BDE3-91A4980E628D}" destId="{2D91A2FF-0DC8-45D8-8C86-AFD2261623D4}" srcOrd="1" destOrd="0" presId="urn:microsoft.com/office/officeart/2005/8/layout/pyramid1"/>
    <dgm:cxn modelId="{910C5B7E-78DC-41B1-92F3-408C43EA6B20}" type="presParOf" srcId="{797DC8FE-BA29-4161-B095-C9F41C90AF80}" destId="{D54294AC-20A8-4431-B47F-FA05DB3BACDA}" srcOrd="3" destOrd="0" presId="urn:microsoft.com/office/officeart/2005/8/layout/pyramid1"/>
    <dgm:cxn modelId="{8A63DFC2-2257-4030-95B3-17C8B89D8E7A}" type="presParOf" srcId="{D54294AC-20A8-4431-B47F-FA05DB3BACDA}" destId="{FC5BD275-6500-4844-A90F-BDA76A4B9455}" srcOrd="0" destOrd="0" presId="urn:microsoft.com/office/officeart/2005/8/layout/pyramid1"/>
    <dgm:cxn modelId="{A16860DC-8BB1-4F02-AA57-D31E77EAAB74}" type="presParOf" srcId="{D54294AC-20A8-4431-B47F-FA05DB3BACDA}" destId="{AB0971C3-7B6F-4837-B1BB-32C30B086C1F}" srcOrd="1" destOrd="0" presId="urn:microsoft.com/office/officeart/2005/8/layout/pyramid1"/>
    <dgm:cxn modelId="{AD34835C-6F17-4C1D-9970-0AF5365780D8}" type="presParOf" srcId="{797DC8FE-BA29-4161-B095-C9F41C90AF80}" destId="{DCD6B8BE-634D-4658-A034-8182931E7E83}" srcOrd="4" destOrd="0" presId="urn:microsoft.com/office/officeart/2005/8/layout/pyramid1"/>
    <dgm:cxn modelId="{46DAE770-0621-4EF5-B8CB-DDCDE101E69C}" type="presParOf" srcId="{DCD6B8BE-634D-4658-A034-8182931E7E83}" destId="{D0FB8216-A40F-408C-A135-277745300332}" srcOrd="0" destOrd="0" presId="urn:microsoft.com/office/officeart/2005/8/layout/pyramid1"/>
    <dgm:cxn modelId="{E2A68F83-D3A0-4FB7-AA60-A385740EFA35}" type="presParOf" srcId="{DCD6B8BE-634D-4658-A034-8182931E7E83}" destId="{2D3A28A8-815D-49BA-9084-68C7F165E27E}" srcOrd="1" destOrd="0" presId="urn:microsoft.com/office/officeart/2005/8/layout/pyramid1"/>
    <dgm:cxn modelId="{E6DFB80A-5581-4FC5-A508-B79941710337}" type="presParOf" srcId="{797DC8FE-BA29-4161-B095-C9F41C90AF80}" destId="{85C5EFC7-8B7A-4E6C-85D2-9492E07BACBC}" srcOrd="5" destOrd="0" presId="urn:microsoft.com/office/officeart/2005/8/layout/pyramid1"/>
    <dgm:cxn modelId="{2AB835EF-BF9A-4B99-B002-F92116ECE234}" type="presParOf" srcId="{85C5EFC7-8B7A-4E6C-85D2-9492E07BACBC}" destId="{F6B76668-DB4D-4B1F-84AC-93DE7987E642}" srcOrd="0" destOrd="0" presId="urn:microsoft.com/office/officeart/2005/8/layout/pyramid1"/>
    <dgm:cxn modelId="{A667698F-B9EC-445B-A63C-C71E3D2FE004}" type="presParOf" srcId="{85C5EFC7-8B7A-4E6C-85D2-9492E07BACBC}" destId="{6DA7C42C-CA2B-41AB-AAD5-EEFBAD62D3C7}" srcOrd="1" destOrd="0" presId="urn:microsoft.com/office/officeart/2005/8/layout/pyramid1"/>
    <dgm:cxn modelId="{C3B13A99-7223-4DB1-9549-CFE719742C15}" type="presParOf" srcId="{797DC8FE-BA29-4161-B095-C9F41C90AF80}" destId="{969CF631-0B46-410A-A9DD-71E64A56A5CF}" srcOrd="6" destOrd="0" presId="urn:microsoft.com/office/officeart/2005/8/layout/pyramid1"/>
    <dgm:cxn modelId="{ACE5D13E-0DB9-47BB-B265-CA918AB84125}" type="presParOf" srcId="{969CF631-0B46-410A-A9DD-71E64A56A5CF}" destId="{A87F498C-6847-4DE0-9C92-D7223E800A9B}" srcOrd="0" destOrd="0" presId="urn:microsoft.com/office/officeart/2005/8/layout/pyramid1"/>
    <dgm:cxn modelId="{BE531199-2851-4CE6-B8E3-B4E7180DC12B}" type="presParOf" srcId="{969CF631-0B46-410A-A9DD-71E64A56A5CF}" destId="{8453FE9C-79A5-49C9-BC18-5F923A44A186}" srcOrd="1" destOrd="0" presId="urn:microsoft.com/office/officeart/2005/8/layout/pyramid1"/>
    <dgm:cxn modelId="{2CCE1965-B257-42A0-B063-8F0C99D473AD}" type="presParOf" srcId="{797DC8FE-BA29-4161-B095-C9F41C90AF80}" destId="{7C4FEA05-9FEC-4DC2-9E33-B910B8D0E3ED}" srcOrd="7" destOrd="0" presId="urn:microsoft.com/office/officeart/2005/8/layout/pyramid1"/>
    <dgm:cxn modelId="{EEC4DA65-9322-40FE-B337-B9C058184DD1}" type="presParOf" srcId="{7C4FEA05-9FEC-4DC2-9E33-B910B8D0E3ED}" destId="{B6091940-B1AC-4A4D-A6B4-207F3BDBA914}" srcOrd="0" destOrd="0" presId="urn:microsoft.com/office/officeart/2005/8/layout/pyramid1"/>
    <dgm:cxn modelId="{5839D589-596A-4F0B-B4EE-C0F373DCB885}" type="presParOf" srcId="{7C4FEA05-9FEC-4DC2-9E33-B910B8D0E3ED}" destId="{3759E607-9DC4-4DC2-93FD-8A36BD265E1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05A3-D373-4DB5-B1E6-459D4D822989}">
      <dsp:nvSpPr>
        <dsp:cNvPr id="0" name=""/>
        <dsp:cNvSpPr/>
      </dsp:nvSpPr>
      <dsp:spPr>
        <a:xfrm>
          <a:off x="2788001" y="0"/>
          <a:ext cx="796571" cy="669835"/>
        </a:xfrm>
        <a:prstGeom prst="trapezoid">
          <a:avLst>
            <a:gd name="adj" fmla="val 59460"/>
          </a:avLst>
        </a:prstGeom>
        <a:solidFill>
          <a:srgbClr val="006836">
            <a:alpha val="1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361</a:t>
          </a:r>
        </a:p>
      </dsp:txBody>
      <dsp:txXfrm>
        <a:off x="2788001" y="0"/>
        <a:ext cx="796571" cy="669835"/>
      </dsp:txXfrm>
    </dsp:sp>
    <dsp:sp modelId="{240C2604-1026-44B2-9458-0A76568EFA08}">
      <dsp:nvSpPr>
        <dsp:cNvPr id="0" name=""/>
        <dsp:cNvSpPr/>
      </dsp:nvSpPr>
      <dsp:spPr>
        <a:xfrm>
          <a:off x="2389715" y="669835"/>
          <a:ext cx="1593143" cy="669835"/>
        </a:xfrm>
        <a:prstGeom prst="trapezoid">
          <a:avLst>
            <a:gd name="adj" fmla="val 59460"/>
          </a:avLst>
        </a:prstGeom>
        <a:solidFill>
          <a:srgbClr val="00502A">
            <a:alpha val="2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468</a:t>
          </a:r>
        </a:p>
      </dsp:txBody>
      <dsp:txXfrm>
        <a:off x="2668515" y="669835"/>
        <a:ext cx="1035543" cy="669835"/>
      </dsp:txXfrm>
    </dsp:sp>
    <dsp:sp modelId="{88475CF3-8C88-4072-94BA-7873F2795EBF}">
      <dsp:nvSpPr>
        <dsp:cNvPr id="0" name=""/>
        <dsp:cNvSpPr/>
      </dsp:nvSpPr>
      <dsp:spPr>
        <a:xfrm>
          <a:off x="1991429" y="1339671"/>
          <a:ext cx="2389715" cy="669835"/>
        </a:xfrm>
        <a:prstGeom prst="trapezoid">
          <a:avLst>
            <a:gd name="adj" fmla="val 59460"/>
          </a:avLst>
        </a:prstGeom>
        <a:solidFill>
          <a:srgbClr val="00502A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699</a:t>
          </a:r>
        </a:p>
      </dsp:txBody>
      <dsp:txXfrm>
        <a:off x="2409629" y="1339671"/>
        <a:ext cx="1553315" cy="669835"/>
      </dsp:txXfrm>
    </dsp:sp>
    <dsp:sp modelId="{FC5BD275-6500-4844-A90F-BDA76A4B9455}">
      <dsp:nvSpPr>
        <dsp:cNvPr id="0" name=""/>
        <dsp:cNvSpPr/>
      </dsp:nvSpPr>
      <dsp:spPr>
        <a:xfrm>
          <a:off x="1593143" y="2009506"/>
          <a:ext cx="3186287" cy="669835"/>
        </a:xfrm>
        <a:prstGeom prst="trapezoid">
          <a:avLst>
            <a:gd name="adj" fmla="val 59460"/>
          </a:avLst>
        </a:prstGeom>
        <a:solidFill>
          <a:srgbClr val="00502A">
            <a:alpha val="6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3,710</a:t>
          </a:r>
        </a:p>
      </dsp:txBody>
      <dsp:txXfrm>
        <a:off x="2150744" y="2009506"/>
        <a:ext cx="2071086" cy="669835"/>
      </dsp:txXfrm>
    </dsp:sp>
    <dsp:sp modelId="{D0FB8216-A40F-408C-A135-277745300332}">
      <dsp:nvSpPr>
        <dsp:cNvPr id="0" name=""/>
        <dsp:cNvSpPr/>
      </dsp:nvSpPr>
      <dsp:spPr>
        <a:xfrm>
          <a:off x="1194857" y="2679342"/>
          <a:ext cx="3982859" cy="669835"/>
        </a:xfrm>
        <a:prstGeom prst="trapezoid">
          <a:avLst>
            <a:gd name="adj" fmla="val 59460"/>
          </a:avLst>
        </a:prstGeom>
        <a:solidFill>
          <a:srgbClr val="006534">
            <a:alpha val="8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5,402</a:t>
          </a:r>
        </a:p>
      </dsp:txBody>
      <dsp:txXfrm>
        <a:off x="1891858" y="2679342"/>
        <a:ext cx="2588858" cy="669835"/>
      </dsp:txXfrm>
    </dsp:sp>
    <dsp:sp modelId="{F6B76668-DB4D-4B1F-84AC-93DE7987E642}">
      <dsp:nvSpPr>
        <dsp:cNvPr id="0" name=""/>
        <dsp:cNvSpPr/>
      </dsp:nvSpPr>
      <dsp:spPr>
        <a:xfrm>
          <a:off x="796571" y="3349178"/>
          <a:ext cx="4779431" cy="669835"/>
        </a:xfrm>
        <a:prstGeom prst="trapezoid">
          <a:avLst>
            <a:gd name="adj" fmla="val 59460"/>
          </a:avLst>
        </a:prstGeom>
        <a:solidFill>
          <a:srgbClr val="00653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6,685</a:t>
          </a:r>
        </a:p>
      </dsp:txBody>
      <dsp:txXfrm>
        <a:off x="1632972" y="3349178"/>
        <a:ext cx="3106630" cy="669835"/>
      </dsp:txXfrm>
    </dsp:sp>
    <dsp:sp modelId="{A87F498C-6847-4DE0-9C92-D7223E800A9B}">
      <dsp:nvSpPr>
        <dsp:cNvPr id="0" name=""/>
        <dsp:cNvSpPr/>
      </dsp:nvSpPr>
      <dsp:spPr>
        <a:xfrm>
          <a:off x="398285" y="4019013"/>
          <a:ext cx="5576003" cy="669835"/>
        </a:xfrm>
        <a:prstGeom prst="trapezoid">
          <a:avLst>
            <a:gd name="adj" fmla="val 59460"/>
          </a:avLst>
        </a:prstGeom>
        <a:solidFill>
          <a:srgbClr val="0050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37,254</a:t>
          </a:r>
        </a:p>
      </dsp:txBody>
      <dsp:txXfrm>
        <a:off x="1374086" y="4019013"/>
        <a:ext cx="3624402" cy="669835"/>
      </dsp:txXfrm>
    </dsp:sp>
    <dsp:sp modelId="{B6091940-B1AC-4A4D-A6B4-207F3BDBA914}">
      <dsp:nvSpPr>
        <dsp:cNvPr id="0" name=""/>
        <dsp:cNvSpPr/>
      </dsp:nvSpPr>
      <dsp:spPr>
        <a:xfrm>
          <a:off x="0" y="4688849"/>
          <a:ext cx="6372575" cy="669835"/>
        </a:xfrm>
        <a:prstGeom prst="trapezoid">
          <a:avLst>
            <a:gd name="adj" fmla="val 59460"/>
          </a:avLst>
        </a:prstGeom>
        <a:solidFill>
          <a:srgbClr val="002E1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47,265</a:t>
          </a:r>
        </a:p>
      </dsp:txBody>
      <dsp:txXfrm>
        <a:off x="1115200" y="4688849"/>
        <a:ext cx="4142173" cy="669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748" y="2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EBFC6ACB-35DB-43E8-81B9-A2A4E37E5279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7848"/>
            <a:ext cx="5437822" cy="3907564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880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748" y="9428880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D0DE4E62-626B-46BE-8CE2-A7037D511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73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77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36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84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66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812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5116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565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52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1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82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49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458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567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7178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6430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662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398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083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9231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3288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6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94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159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898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63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6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363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72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45253" y="156049"/>
            <a:ext cx="11917858" cy="5759531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8E1B-D8DF-45DF-BAB9-272F0E646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743" y="2110189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Welsh title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2E874F3-E832-4ACE-B304-0981CEDA5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743" y="2980344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6057552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69897" y="6332619"/>
            <a:ext cx="463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 | www.ewc.wales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EAE25E-1AFF-4DDD-9A86-1BD2102B12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6743" y="4721193"/>
            <a:ext cx="8955626" cy="40022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4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59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605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68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3844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611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-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28889" y="159488"/>
            <a:ext cx="11934222" cy="5092996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5408620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326743" y="5935096"/>
            <a:ext cx="463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</a:t>
            </a:r>
          </a:p>
          <a:p>
            <a:r>
              <a:rPr lang="en-GB" dirty="0">
                <a:solidFill>
                  <a:srgbClr val="007534"/>
                </a:solidFill>
              </a:rPr>
              <a:t>www.ewc.wales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6A5EF4-F148-4286-9B63-5617D5129A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652" y="4363678"/>
            <a:ext cx="4434348" cy="2494321"/>
          </a:xfrm>
          <a:prstGeom prst="rect">
            <a:avLst/>
          </a:prstGeo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4D41872-6259-4893-A48C-1E03E1AF9D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contact us content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86A0E99-16F0-4367-AF44-B6639AE37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contact us content</a:t>
            </a:r>
            <a:endParaRPr lang="en-GB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8A0D4AB-3F42-4DEF-94B0-3EFBA05B07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023155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 err="1"/>
              <a:t>Cysylltwch</a:t>
            </a:r>
            <a:r>
              <a:rPr lang="en-US" dirty="0"/>
              <a:t> â </a:t>
            </a:r>
            <a:r>
              <a:rPr lang="en-US" dirty="0" err="1"/>
              <a:t>ni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65D6060-AD11-4ABA-A57A-212C1F24AA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023154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Contact 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07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0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0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8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52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2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FA3E7-F096-4E49-955C-63E9662989EA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01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0.xml"/><Relationship Id="rId4" Type="http://schemas.openxmlformats.org/officeDocument/2006/relationships/chart" Target="../charts/char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7.xml"/><Relationship Id="rId4" Type="http://schemas.openxmlformats.org/officeDocument/2006/relationships/chart" Target="../charts/char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3.xml"/><Relationship Id="rId4" Type="http://schemas.openxmlformats.org/officeDocument/2006/relationships/chart" Target="../charts/chart4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14/relationships/chartEx" Target="../charts/chartEx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5.xml"/><Relationship Id="rId5" Type="http://schemas.openxmlformats.org/officeDocument/2006/relationships/chart" Target="../charts/chart54.xml"/><Relationship Id="rId4" Type="http://schemas.openxmlformats.org/officeDocument/2006/relationships/chart" Target="../charts/chart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F958A-AF8A-4F6C-8A33-1DF7A6615F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6743" y="2370744"/>
            <a:ext cx="8955626" cy="607603"/>
          </a:xfrm>
        </p:spPr>
        <p:txBody>
          <a:bodyPr>
            <a:noAutofit/>
          </a:bodyPr>
          <a:lstStyle/>
          <a:p>
            <a:r>
              <a:rPr lang="en-GB" dirty="0" err="1"/>
              <a:t>Briff</a:t>
            </a:r>
            <a:r>
              <a:rPr lang="en-GB" dirty="0"/>
              <a:t> </a:t>
            </a:r>
            <a:r>
              <a:rPr lang="en-GB" dirty="0" err="1"/>
              <a:t>Rhanddeiliaid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Ystadegau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64E666-FDE5-4E1B-B0E0-8B44923B7C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6743" y="4334988"/>
            <a:ext cx="8955626" cy="993807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Lisa Winstone – </a:t>
            </a:r>
            <a:r>
              <a:rPr lang="en-GB" dirty="0" err="1"/>
              <a:t>Prif</a:t>
            </a:r>
            <a:r>
              <a:rPr lang="en-GB" dirty="0"/>
              <a:t> </a:t>
            </a:r>
            <a:r>
              <a:rPr lang="en-GB" dirty="0" err="1"/>
              <a:t>Weithredwr</a:t>
            </a:r>
            <a:endParaRPr lang="en-GB" dirty="0"/>
          </a:p>
          <a:p>
            <a:r>
              <a:rPr lang="en-GB" dirty="0"/>
              <a:t>David Browne – </a:t>
            </a:r>
            <a:r>
              <a:rPr lang="en-GB" dirty="0" err="1"/>
              <a:t>Cyfarwyddwr</a:t>
            </a:r>
            <a:r>
              <a:rPr lang="en-GB" dirty="0"/>
              <a:t> </a:t>
            </a:r>
            <a:r>
              <a:rPr lang="en-GB" dirty="0" err="1"/>
              <a:t>Rheoleiddio</a:t>
            </a:r>
            <a:endParaRPr lang="en-GB" dirty="0"/>
          </a:p>
          <a:p>
            <a:r>
              <a:rPr lang="en-GB" dirty="0"/>
              <a:t>Nia Griffith – </a:t>
            </a:r>
            <a:r>
              <a:rPr lang="en-GB" dirty="0" err="1"/>
              <a:t>Rheolwr</a:t>
            </a:r>
            <a:r>
              <a:rPr lang="en-GB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45145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233082" y="3737895"/>
            <a:ext cx="4179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hunaniaeth</a:t>
            </a:r>
            <a:r>
              <a:rPr lang="en-GB" sz="1400" b="1" u="sng" dirty="0"/>
              <a:t> </a:t>
            </a:r>
            <a:r>
              <a:rPr lang="en-GB" sz="1400" b="1" u="sng" dirty="0" err="1"/>
              <a:t>cenedlaethol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4554490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Hunaniaeth</a:t>
            </a:r>
            <a:r>
              <a:rPr lang="en-GB" dirty="0">
                <a:solidFill>
                  <a:srgbClr val="11A6A8"/>
                </a:solidFill>
              </a:rPr>
              <a:t> </a:t>
            </a:r>
            <a:r>
              <a:rPr lang="en-GB" dirty="0" err="1">
                <a:solidFill>
                  <a:srgbClr val="11A6A8"/>
                </a:solidFill>
              </a:rPr>
              <a:t>Cenedlaethol</a:t>
            </a:r>
            <a:endParaRPr lang="en-GB" dirty="0">
              <a:solidFill>
                <a:srgbClr val="11A6A8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AD4D3F-B402-4751-AF42-EF87212B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41505"/>
              </p:ext>
            </p:extLst>
          </p:nvPr>
        </p:nvGraphicFramePr>
        <p:xfrm>
          <a:off x="233083" y="486060"/>
          <a:ext cx="11725838" cy="3251835"/>
        </p:xfrm>
        <a:graphic>
          <a:graphicData uri="http://schemas.openxmlformats.org/drawingml/2006/table">
            <a:tbl>
              <a:tblPr/>
              <a:tblGrid>
                <a:gridCol w="4437529">
                  <a:extLst>
                    <a:ext uri="{9D8B030D-6E8A-4147-A177-3AD203B41FA5}">
                      <a16:colId xmlns:a16="http://schemas.microsoft.com/office/drawing/2014/main" val="270459683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60269664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57008811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111328395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982677857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1771980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76594925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285365193"/>
                    </a:ext>
                  </a:extLst>
                </a:gridCol>
              </a:tblGrid>
              <a:tr h="401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Seisnig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Albanaidd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Gwyddelig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      G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Iwerddon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79311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22,683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19493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21,377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13,336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5,387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7657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56602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02313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181747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430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85908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099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01511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811516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9895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2241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3868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53,711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27,819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5,991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207726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2047BC5-EF26-442C-9944-DD49E51A12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441513"/>
              </p:ext>
            </p:extLst>
          </p:nvPr>
        </p:nvGraphicFramePr>
        <p:xfrm>
          <a:off x="0" y="3737894"/>
          <a:ext cx="12192000" cy="3120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081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A8145BE3-ECE1-42A1-A917-0CEF04CD58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99716"/>
              </p:ext>
            </p:extLst>
          </p:nvPr>
        </p:nvGraphicFramePr>
        <p:xfrm>
          <a:off x="-424879" y="672600"/>
          <a:ext cx="4876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375AEBF0-08BC-4418-9C63-C29407EA8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25254"/>
              </p:ext>
            </p:extLst>
          </p:nvPr>
        </p:nvGraphicFramePr>
        <p:xfrm>
          <a:off x="0" y="3152694"/>
          <a:ext cx="12192000" cy="3705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14480" y="3227064"/>
            <a:ext cx="3476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anabledd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4481" y="3152694"/>
            <a:ext cx="11948298" cy="0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3942118" y="125240"/>
            <a:ext cx="0" cy="2953085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431816" y="387296"/>
            <a:ext cx="3159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anabledd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190321" y="0"/>
            <a:ext cx="1642526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Anabledd</a:t>
            </a:r>
            <a:endParaRPr lang="en-GB" dirty="0">
              <a:solidFill>
                <a:srgbClr val="750A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8B43572-B2D0-4C0C-827F-E98477C61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80825"/>
              </p:ext>
            </p:extLst>
          </p:nvPr>
        </p:nvGraphicFramePr>
        <p:xfrm>
          <a:off x="4069976" y="77950"/>
          <a:ext cx="7957699" cy="3000375"/>
        </p:xfrm>
        <a:graphic>
          <a:graphicData uri="http://schemas.openxmlformats.org/drawingml/2006/table">
            <a:tbl>
              <a:tblPr/>
              <a:tblGrid>
                <a:gridCol w="6428946">
                  <a:extLst>
                    <a:ext uri="{9D8B030D-6E8A-4147-A177-3AD203B41FA5}">
                      <a16:colId xmlns:a16="http://schemas.microsoft.com/office/drawing/2014/main" val="1993996475"/>
                    </a:ext>
                  </a:extLst>
                </a:gridCol>
                <a:gridCol w="800775">
                  <a:extLst>
                    <a:ext uri="{9D8B030D-6E8A-4147-A177-3AD203B41FA5}">
                      <a16:colId xmlns:a16="http://schemas.microsoft.com/office/drawing/2014/main" val="4170835402"/>
                    </a:ext>
                  </a:extLst>
                </a:gridCol>
                <a:gridCol w="727978">
                  <a:extLst>
                    <a:ext uri="{9D8B030D-6E8A-4147-A177-3AD203B41FA5}">
                      <a16:colId xmlns:a16="http://schemas.microsoft.com/office/drawing/2014/main" val="3587249619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7976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640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2376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340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0176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3389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4988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25329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4889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34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5248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90592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4730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803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2,842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99,002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57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561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D10548B-B5BD-4B09-AFD0-586B1070DC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217807"/>
              </p:ext>
            </p:extLst>
          </p:nvPr>
        </p:nvGraphicFramePr>
        <p:xfrm>
          <a:off x="0" y="3327109"/>
          <a:ext cx="12192000" cy="3525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14481" y="3370920"/>
            <a:ext cx="7381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Siaradwr</a:t>
            </a:r>
            <a:r>
              <a:rPr lang="en-GB" sz="1400" b="1" u="sng" dirty="0"/>
              <a:t> Cymraeg a </a:t>
            </a:r>
            <a:r>
              <a:rPr lang="en-GB" sz="1400" b="1" u="sng" dirty="0" err="1"/>
              <a:t>rhai</a:t>
            </a:r>
            <a:r>
              <a:rPr lang="en-GB" sz="1400" b="1" u="sng" dirty="0"/>
              <a:t> </a:t>
            </a:r>
            <a:r>
              <a:rPr lang="en-GB" sz="1400" b="1" u="sng" dirty="0" err="1"/>
              <a:t>sy'n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ar</a:t>
            </a:r>
            <a:r>
              <a:rPr lang="en-GB" sz="1400" b="1" u="sng" dirty="0"/>
              <a:t> </a:t>
            </a:r>
            <a:r>
              <a:rPr lang="en-GB" sz="1400" b="1" u="sng" dirty="0" err="1"/>
              <a:t>gyfer</a:t>
            </a:r>
            <a:r>
              <a:rPr lang="en-GB" sz="1400" b="1" u="sng" dirty="0"/>
              <a:t> </a:t>
            </a:r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4481" y="3333191"/>
            <a:ext cx="11948298" cy="0"/>
          </a:xfrm>
          <a:prstGeom prst="line">
            <a:avLst/>
          </a:prstGeom>
          <a:ln w="28575">
            <a:solidFill>
              <a:srgbClr val="0000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3718000" y="134206"/>
            <a:ext cx="0" cy="3127499"/>
          </a:xfrm>
          <a:prstGeom prst="line">
            <a:avLst/>
          </a:prstGeom>
          <a:ln w="28575">
            <a:solidFill>
              <a:srgbClr val="0000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154070" y="357186"/>
            <a:ext cx="371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601906" y="-6304"/>
            <a:ext cx="2494808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C257"/>
                </a:solidFill>
              </a:rPr>
              <a:t>Iaith </a:t>
            </a:r>
            <a:r>
              <a:rPr lang="en-GB" dirty="0" err="1">
                <a:solidFill>
                  <a:srgbClr val="00C257"/>
                </a:solidFill>
              </a:rPr>
              <a:t>Gymraeg</a:t>
            </a:r>
            <a:endParaRPr lang="en-GB" dirty="0">
              <a:solidFill>
                <a:srgbClr val="00C257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FB1481-671E-407B-80B2-BA414B580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43785"/>
              </p:ext>
            </p:extLst>
          </p:nvPr>
        </p:nvGraphicFramePr>
        <p:xfrm>
          <a:off x="3790517" y="61305"/>
          <a:ext cx="8336873" cy="3200400"/>
        </p:xfrm>
        <a:graphic>
          <a:graphicData uri="http://schemas.openxmlformats.org/drawingml/2006/table">
            <a:tbl>
              <a:tblPr/>
              <a:tblGrid>
                <a:gridCol w="4469591">
                  <a:extLst>
                    <a:ext uri="{9D8B030D-6E8A-4147-A177-3AD203B41FA5}">
                      <a16:colId xmlns:a16="http://schemas.microsoft.com/office/drawing/2014/main" val="3736483069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28111944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54174984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261782003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65036143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1859968975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53924889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8317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1006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3280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33,693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3692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0697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9465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78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87712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9017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572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8436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8095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1482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6610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7606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24,737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70,763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19,958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75,472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72077"/>
                  </a:ext>
                </a:extLst>
              </a:tr>
            </a:tbl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F89B809B-EBCD-48F9-ADC5-1C9AC46A2D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429493"/>
              </p:ext>
            </p:extLst>
          </p:nvPr>
        </p:nvGraphicFramePr>
        <p:xfrm>
          <a:off x="-100934" y="569404"/>
          <a:ext cx="3900488" cy="279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A3080D8-8A5D-429F-BFD6-E87795B0E003}"/>
              </a:ext>
            </a:extLst>
          </p:cNvPr>
          <p:cNvCxnSpPr>
            <a:cxnSpLocks/>
          </p:cNvCxnSpPr>
          <p:nvPr/>
        </p:nvCxnSpPr>
        <p:spPr>
          <a:xfrm>
            <a:off x="1855250" y="713576"/>
            <a:ext cx="0" cy="2576069"/>
          </a:xfrm>
          <a:prstGeom prst="line">
            <a:avLst/>
          </a:prstGeom>
          <a:ln w="19050">
            <a:solidFill>
              <a:srgbClr val="00C2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747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23836" y="2958843"/>
            <a:ext cx="4979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cymhwyster</a:t>
            </a:r>
            <a:r>
              <a:rPr lang="en-GB" sz="1400" b="1" u="sng" dirty="0"/>
              <a:t> </a:t>
            </a:r>
            <a:r>
              <a:rPr lang="en-GB" sz="1400" b="1" u="sng" dirty="0" err="1"/>
              <a:t>uchaf</a:t>
            </a:r>
            <a:r>
              <a:rPr lang="en-GB" sz="1400" b="1" u="sng" dirty="0"/>
              <a:t> o ben 5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264854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C21100"/>
                </a:solidFill>
              </a:rPr>
              <a:t>Cymhwysterau</a:t>
            </a:r>
            <a:endParaRPr lang="en-GB" dirty="0">
              <a:solidFill>
                <a:srgbClr val="C211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440E7F2-1653-41A5-9311-4EAD26C0E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959690"/>
              </p:ext>
            </p:extLst>
          </p:nvPr>
        </p:nvGraphicFramePr>
        <p:xfrm>
          <a:off x="204055" y="545096"/>
          <a:ext cx="11781754" cy="2400300"/>
        </p:xfrm>
        <a:graphic>
          <a:graphicData uri="http://schemas.openxmlformats.org/drawingml/2006/table">
            <a:tbl>
              <a:tblPr/>
              <a:tblGrid>
                <a:gridCol w="5086348">
                  <a:extLst>
                    <a:ext uri="{9D8B030D-6E8A-4147-A177-3AD203B41FA5}">
                      <a16:colId xmlns:a16="http://schemas.microsoft.com/office/drawing/2014/main" val="1602773231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2749159740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63289118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795418631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874101728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1263422952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836609946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2776120816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613766627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194274947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8846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3487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949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5348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0264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3420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1044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3797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8062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9007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4714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707402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ED57300-C2A7-4870-AECF-D84672F515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436656"/>
              </p:ext>
            </p:extLst>
          </p:nvPr>
        </p:nvGraphicFramePr>
        <p:xfrm>
          <a:off x="0" y="2958843"/>
          <a:ext cx="12192000" cy="3899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34774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685981"/>
              </p:ext>
            </p:extLst>
          </p:nvPr>
        </p:nvGraphicFramePr>
        <p:xfrm>
          <a:off x="0" y="2083581"/>
          <a:ext cx="4036979" cy="4740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>
            <a:cxnSpLocks/>
          </p:cNvCxnSpPr>
          <p:nvPr/>
        </p:nvCxnSpPr>
        <p:spPr>
          <a:xfrm>
            <a:off x="4025074" y="2083581"/>
            <a:ext cx="0" cy="4636092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6928" y="-5359"/>
            <a:ext cx="507601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Dargadwedd</a:t>
            </a:r>
            <a:r>
              <a:rPr lang="en-GB" dirty="0">
                <a:solidFill>
                  <a:srgbClr val="750A00"/>
                </a:solidFill>
              </a:rPr>
              <a:t> – </a:t>
            </a:r>
            <a:r>
              <a:rPr lang="en-GB" dirty="0" err="1">
                <a:solidFill>
                  <a:srgbClr val="750A00"/>
                </a:solidFill>
              </a:rPr>
              <a:t>Tuedd</a:t>
            </a:r>
            <a:r>
              <a:rPr lang="en-GB" dirty="0">
                <a:solidFill>
                  <a:srgbClr val="750A00"/>
                </a:solidFill>
              </a:rPr>
              <a:t> 5 </a:t>
            </a:r>
            <a:r>
              <a:rPr lang="en-GB" dirty="0" err="1">
                <a:solidFill>
                  <a:srgbClr val="750A00"/>
                </a:solidFill>
              </a:rPr>
              <a:t>Mlynedd</a:t>
            </a:r>
            <a:r>
              <a:rPr lang="en-GB" dirty="0">
                <a:solidFill>
                  <a:srgbClr val="750A00"/>
                </a:solidFill>
              </a:rPr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6CEFAF9-1355-46A5-A70F-648DD1A33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775530"/>
              </p:ext>
            </p:extLst>
          </p:nvPr>
        </p:nvGraphicFramePr>
        <p:xfrm>
          <a:off x="129223" y="240082"/>
          <a:ext cx="11938941" cy="1792605"/>
        </p:xfrm>
        <a:graphic>
          <a:graphicData uri="http://schemas.openxmlformats.org/drawingml/2006/table">
            <a:tbl>
              <a:tblPr/>
              <a:tblGrid>
                <a:gridCol w="4806571">
                  <a:extLst>
                    <a:ext uri="{9D8B030D-6E8A-4147-A177-3AD203B41FA5}">
                      <a16:colId xmlns:a16="http://schemas.microsoft.com/office/drawing/2014/main" val="1523738097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330438180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833607200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528324684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71804028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92166464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9522073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935277882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96978371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3280421912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371069675"/>
                    </a:ext>
                  </a:extLst>
                </a:gridCol>
              </a:tblGrid>
              <a:tr h="115518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983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696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5136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5533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361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8129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3173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2207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327570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0BC4224-EC25-4926-B19B-C6C15EAE61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743528"/>
              </p:ext>
            </p:extLst>
          </p:nvPr>
        </p:nvGraphicFramePr>
        <p:xfrm>
          <a:off x="4036979" y="2083582"/>
          <a:ext cx="4036979" cy="4740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106A7E-7BB4-4FBE-809B-F70371A8E08B}"/>
              </a:ext>
            </a:extLst>
          </p:cNvPr>
          <p:cNvSpPr txBox="1"/>
          <p:nvPr/>
        </p:nvSpPr>
        <p:spPr>
          <a:xfrm>
            <a:off x="129223" y="2050029"/>
            <a:ext cx="3902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ysgol</a:t>
            </a:r>
            <a:endParaRPr lang="en-GB" sz="2400" b="1" u="sng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284C16-B0AB-4218-A6FF-7E7572869204}"/>
              </a:ext>
            </a:extLst>
          </p:cNvPr>
          <p:cNvSpPr txBox="1"/>
          <p:nvPr/>
        </p:nvSpPr>
        <p:spPr>
          <a:xfrm>
            <a:off x="4025074" y="2050029"/>
            <a:ext cx="4055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addysg</a:t>
            </a:r>
            <a:r>
              <a:rPr lang="en-GB" sz="2400" b="1" u="sng" dirty="0"/>
              <a:t> </a:t>
            </a:r>
            <a:r>
              <a:rPr lang="en-GB" sz="2400" b="1" u="sng" dirty="0" err="1"/>
              <a:t>bellach</a:t>
            </a:r>
            <a:endParaRPr lang="en-GB" sz="2400" b="1" u="sng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9BA739D-859A-43BC-BD88-4F4CA8FADC54}"/>
              </a:ext>
            </a:extLst>
          </p:cNvPr>
          <p:cNvCxnSpPr>
            <a:cxnSpLocks/>
          </p:cNvCxnSpPr>
          <p:nvPr/>
        </p:nvCxnSpPr>
        <p:spPr>
          <a:xfrm>
            <a:off x="8080308" y="2083581"/>
            <a:ext cx="0" cy="4636092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90039DA-32E3-4FFE-A04B-A726BC01DC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40915"/>
              </p:ext>
            </p:extLst>
          </p:nvPr>
        </p:nvGraphicFramePr>
        <p:xfrm>
          <a:off x="8056499" y="2083580"/>
          <a:ext cx="4135501" cy="4740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1C8C746-C0D9-41C5-9C04-5A71F8AC7F36}"/>
              </a:ext>
            </a:extLst>
          </p:cNvPr>
          <p:cNvSpPr txBox="1"/>
          <p:nvPr/>
        </p:nvSpPr>
        <p:spPr>
          <a:xfrm>
            <a:off x="8079512" y="2050025"/>
            <a:ext cx="3983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ieuenctid</a:t>
            </a:r>
            <a:r>
              <a:rPr lang="en-GB" sz="2400" b="1" u="sng" dirty="0"/>
              <a:t> </a:t>
            </a:r>
            <a:r>
              <a:rPr lang="en-GB" sz="2400" b="1" u="sng" dirty="0" err="1"/>
              <a:t>cymwys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4205851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9456" y="67500"/>
            <a:ext cx="607654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Dargadwedd</a:t>
            </a:r>
            <a:r>
              <a:rPr lang="en-GB" dirty="0">
                <a:solidFill>
                  <a:srgbClr val="750A00"/>
                </a:solidFill>
              </a:rPr>
              <a:t> – </a:t>
            </a:r>
            <a:r>
              <a:rPr lang="en-GB" dirty="0" err="1">
                <a:solidFill>
                  <a:srgbClr val="750A00"/>
                </a:solidFill>
              </a:rPr>
              <a:t>Carfan</a:t>
            </a:r>
            <a:r>
              <a:rPr lang="en-GB" dirty="0">
                <a:solidFill>
                  <a:srgbClr val="750A00"/>
                </a:solidFill>
              </a:rPr>
              <a:t> 2020 </a:t>
            </a:r>
            <a:r>
              <a:rPr lang="en-GB" dirty="0" err="1">
                <a:solidFill>
                  <a:srgbClr val="750A00"/>
                </a:solidFill>
              </a:rPr>
              <a:t>yn</a:t>
            </a:r>
            <a:r>
              <a:rPr lang="en-GB" dirty="0">
                <a:solidFill>
                  <a:srgbClr val="750A00"/>
                </a:solidFill>
              </a:rPr>
              <a:t> 2025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BF3FFF-6699-41B0-ADA4-8724D2701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773900"/>
              </p:ext>
            </p:extLst>
          </p:nvPr>
        </p:nvGraphicFramePr>
        <p:xfrm>
          <a:off x="123837" y="571500"/>
          <a:ext cx="11944326" cy="1600200"/>
        </p:xfrm>
        <a:graphic>
          <a:graphicData uri="http://schemas.openxmlformats.org/drawingml/2006/table">
            <a:tbl>
              <a:tblPr/>
              <a:tblGrid>
                <a:gridCol w="3486138">
                  <a:extLst>
                    <a:ext uri="{9D8B030D-6E8A-4147-A177-3AD203B41FA5}">
                      <a16:colId xmlns:a16="http://schemas.microsoft.com/office/drawing/2014/main" val="877533618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2243351810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3839396184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4200160928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4868583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Di-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gofrestredig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4883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26,700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5351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5383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165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1632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4824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898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39430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CDA2409-F7DB-4172-A11D-84C1302CAE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695084"/>
              </p:ext>
            </p:extLst>
          </p:nvPr>
        </p:nvGraphicFramePr>
        <p:xfrm>
          <a:off x="0" y="2171700"/>
          <a:ext cx="12192000" cy="468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486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6D1A95D5-7433-4A7A-B222-32664C2254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577962"/>
              </p:ext>
            </p:extLst>
          </p:nvPr>
        </p:nvGraphicFramePr>
        <p:xfrm>
          <a:off x="3947649" y="400215"/>
          <a:ext cx="4791054" cy="247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FF6F9E62-E44E-42FB-A6D7-F41558AF785E}"/>
              </a:ext>
            </a:extLst>
          </p:cNvPr>
          <p:cNvSpPr txBox="1"/>
          <p:nvPr/>
        </p:nvSpPr>
        <p:spPr>
          <a:xfrm>
            <a:off x="-1" y="2893750"/>
            <a:ext cx="4786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D0BE37-A765-4EB8-B523-444E17DF221A}"/>
              </a:ext>
            </a:extLst>
          </p:cNvPr>
          <p:cNvSpPr txBox="1"/>
          <p:nvPr/>
        </p:nvSpPr>
        <p:spPr>
          <a:xfrm>
            <a:off x="-1" y="4731526"/>
            <a:ext cx="472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</a:t>
            </a:r>
            <a:r>
              <a:rPr lang="en-GB" sz="1400" b="1" u="sng" dirty="0" err="1"/>
              <a:t>pasiau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hyfforddi</a:t>
            </a:r>
            <a:r>
              <a:rPr lang="en-GB" sz="1400" b="1" u="sng" dirty="0"/>
              <a:t> </a:t>
            </a:r>
            <a:r>
              <a:rPr lang="en-GB" sz="1400" b="1" u="sng" dirty="0" err="1"/>
              <a:t>cynradd</a:t>
            </a:r>
            <a:r>
              <a:rPr lang="en-GB" sz="1400" b="1" u="sng" dirty="0"/>
              <a:t> ac </a:t>
            </a:r>
            <a:r>
              <a:rPr lang="en-GB" sz="1400" b="1" u="sng" dirty="0" err="1"/>
              <a:t>uwchradd</a:t>
            </a:r>
            <a:endParaRPr lang="en-GB" sz="1400" b="1" u="sng" dirty="0"/>
          </a:p>
        </p:txBody>
      </p:sp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147549CB-1B6B-4842-94F1-F25CDAAB31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184020"/>
              </p:ext>
            </p:extLst>
          </p:nvPr>
        </p:nvGraphicFramePr>
        <p:xfrm>
          <a:off x="0" y="3132176"/>
          <a:ext cx="8035622" cy="159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" y="-38327"/>
            <a:ext cx="6351640" cy="4143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295D75"/>
                </a:solidFill>
              </a:rPr>
              <a:t>Addysg</a:t>
            </a:r>
            <a:r>
              <a:rPr lang="en-GB" dirty="0">
                <a:solidFill>
                  <a:srgbClr val="295D75"/>
                </a:solidFill>
              </a:rPr>
              <a:t> </a:t>
            </a:r>
            <a:r>
              <a:rPr lang="en-GB" dirty="0" err="1">
                <a:solidFill>
                  <a:srgbClr val="295D75"/>
                </a:solidFill>
              </a:rPr>
              <a:t>Gychwynnol</a:t>
            </a:r>
            <a:r>
              <a:rPr lang="en-GB" dirty="0">
                <a:solidFill>
                  <a:srgbClr val="295D75"/>
                </a:solidFill>
              </a:rPr>
              <a:t> </a:t>
            </a:r>
            <a:r>
              <a:rPr lang="en-GB" dirty="0" err="1">
                <a:solidFill>
                  <a:srgbClr val="295D75"/>
                </a:solidFill>
              </a:rPr>
              <a:t>Athrawon</a:t>
            </a:r>
            <a:r>
              <a:rPr lang="en-GB" dirty="0">
                <a:solidFill>
                  <a:srgbClr val="295D75"/>
                </a:solidFill>
              </a:rPr>
              <a:t> - </a:t>
            </a:r>
            <a:r>
              <a:rPr lang="en-GB" dirty="0" err="1">
                <a:solidFill>
                  <a:srgbClr val="295D75"/>
                </a:solidFill>
              </a:rPr>
              <a:t>pasiau</a:t>
            </a:r>
            <a:endParaRPr lang="en-GB" dirty="0">
              <a:solidFill>
                <a:srgbClr val="295D75"/>
              </a:solidFill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8DEDA9C-0C14-400C-B4F4-4E45AA7BB9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128738"/>
              </p:ext>
            </p:extLst>
          </p:nvPr>
        </p:nvGraphicFramePr>
        <p:xfrm>
          <a:off x="-1" y="4964589"/>
          <a:ext cx="8035623" cy="1893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9D667CB4-F531-41A6-86F3-FD191B0862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812344"/>
              </p:ext>
            </p:extLst>
          </p:nvPr>
        </p:nvGraphicFramePr>
        <p:xfrm>
          <a:off x="-310242" y="417551"/>
          <a:ext cx="4791055" cy="247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6DE73DF2-AEBB-4DA1-97D8-401C45DD3539}"/>
              </a:ext>
            </a:extLst>
          </p:cNvPr>
          <p:cNvSpPr txBox="1"/>
          <p:nvPr/>
        </p:nvSpPr>
        <p:spPr>
          <a:xfrm>
            <a:off x="0" y="327994"/>
            <a:ext cx="1801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benyw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F40F1E-616D-4C79-B8DD-A8C58BC12B70}"/>
              </a:ext>
            </a:extLst>
          </p:cNvPr>
          <p:cNvSpPr txBox="1"/>
          <p:nvPr/>
        </p:nvSpPr>
        <p:spPr>
          <a:xfrm>
            <a:off x="4042648" y="337884"/>
            <a:ext cx="1801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gwryw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3C53543-706F-4C86-8019-49184EAEAA72}"/>
              </a:ext>
            </a:extLst>
          </p:cNvPr>
          <p:cNvCxnSpPr>
            <a:cxnSpLocks/>
          </p:cNvCxnSpPr>
          <p:nvPr/>
        </p:nvCxnSpPr>
        <p:spPr>
          <a:xfrm flipH="1" flipV="1">
            <a:off x="4010027" y="377886"/>
            <a:ext cx="7783" cy="246804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1B8912E-D655-4EF7-8253-A0DC7550E086}"/>
              </a:ext>
            </a:extLst>
          </p:cNvPr>
          <p:cNvCxnSpPr>
            <a:cxnSpLocks/>
          </p:cNvCxnSpPr>
          <p:nvPr/>
        </p:nvCxnSpPr>
        <p:spPr>
          <a:xfrm flipH="1">
            <a:off x="38704" y="2892625"/>
            <a:ext cx="7933059" cy="19456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D06FED6-BED7-49C4-BBB4-D7F2A4869FA9}"/>
              </a:ext>
            </a:extLst>
          </p:cNvPr>
          <p:cNvCxnSpPr>
            <a:cxnSpLocks/>
          </p:cNvCxnSpPr>
          <p:nvPr/>
        </p:nvCxnSpPr>
        <p:spPr>
          <a:xfrm flipH="1">
            <a:off x="38704" y="4744494"/>
            <a:ext cx="7933059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8812F34-54D1-42D2-8DB7-E8061ACBB0AA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6AF7BD0-57FA-4632-84CC-301C65A1D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6767"/>
              </p:ext>
            </p:extLst>
          </p:nvPr>
        </p:nvGraphicFramePr>
        <p:xfrm>
          <a:off x="8035622" y="52526"/>
          <a:ext cx="4058016" cy="6748492"/>
        </p:xfrm>
        <a:graphic>
          <a:graphicData uri="http://schemas.openxmlformats.org/drawingml/2006/table">
            <a:tbl>
              <a:tblPr/>
              <a:tblGrid>
                <a:gridCol w="2199759">
                  <a:extLst>
                    <a:ext uri="{9D8B030D-6E8A-4147-A177-3AD203B41FA5}">
                      <a16:colId xmlns:a16="http://schemas.microsoft.com/office/drawing/2014/main" val="1731727724"/>
                    </a:ext>
                  </a:extLst>
                </a:gridCol>
                <a:gridCol w="924232">
                  <a:extLst>
                    <a:ext uri="{9D8B030D-6E8A-4147-A177-3AD203B41FA5}">
                      <a16:colId xmlns:a16="http://schemas.microsoft.com/office/drawing/2014/main" val="244500176"/>
                    </a:ext>
                  </a:extLst>
                </a:gridCol>
                <a:gridCol w="934025">
                  <a:extLst>
                    <a:ext uri="{9D8B030D-6E8A-4147-A177-3AD203B41FA5}">
                      <a16:colId xmlns:a16="http://schemas.microsoft.com/office/drawing/2014/main" val="1622129016"/>
                    </a:ext>
                  </a:extLst>
                </a:gridCol>
              </a:tblGrid>
              <a:tr h="4903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Seasneg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453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275189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48026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333866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Busnes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68447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76398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Gyfun/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Gyffredinol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4420185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30307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Thechnoleg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22421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Drama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90648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20181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Ffrangeg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83327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Daearyddiaeth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387762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Hanes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38788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Gwybodaeth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66224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77949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Tramor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50944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401380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Cerddoriaeth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835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Gweithgareddau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Agored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19226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Gorfforol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245970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23106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Grefyddol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19104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Sbaeneg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75333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8127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282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227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950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9D0F089A-0662-40F2-8033-032758A5B1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755836"/>
              </p:ext>
            </p:extLst>
          </p:nvPr>
        </p:nvGraphicFramePr>
        <p:xfrm>
          <a:off x="5672078" y="0"/>
          <a:ext cx="6519921" cy="3254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451664EB-7EFC-4C2E-83EC-010A0791FE58}"/>
              </a:ext>
            </a:extLst>
          </p:cNvPr>
          <p:cNvSpPr txBox="1"/>
          <p:nvPr/>
        </p:nvSpPr>
        <p:spPr>
          <a:xfrm>
            <a:off x="5672079" y="0"/>
            <a:ext cx="4786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267036-CAFA-4906-A1F1-0AF78EBEDE24}"/>
              </a:ext>
            </a:extLst>
          </p:cNvPr>
          <p:cNvSpPr txBox="1"/>
          <p:nvPr/>
        </p:nvSpPr>
        <p:spPr>
          <a:xfrm>
            <a:off x="5672077" y="3234257"/>
            <a:ext cx="472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</a:t>
            </a:r>
            <a:r>
              <a:rPr lang="en-GB" sz="1400" b="1" u="sng" dirty="0" err="1"/>
              <a:t>pasiau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hyfforddi</a:t>
            </a:r>
            <a:r>
              <a:rPr lang="en-GB" sz="1400" b="1" u="sng" dirty="0"/>
              <a:t> </a:t>
            </a:r>
            <a:r>
              <a:rPr lang="en-GB" sz="1400" b="1" u="sng" dirty="0" err="1"/>
              <a:t>cynradd</a:t>
            </a:r>
            <a:r>
              <a:rPr lang="en-GB" sz="1400" b="1" u="sng" dirty="0"/>
              <a:t> ac </a:t>
            </a:r>
            <a:r>
              <a:rPr lang="en-GB" sz="1400" b="1" u="sng" dirty="0" err="1"/>
              <a:t>uwchradd</a:t>
            </a:r>
            <a:endParaRPr lang="en-GB" sz="1400" b="1" u="sn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668039" y="59992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-23853" y="353768"/>
            <a:ext cx="262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benyw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2DCD57-A466-4AD9-AFDE-3DA17CFA4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025469"/>
              </p:ext>
            </p:extLst>
          </p:nvPr>
        </p:nvGraphicFramePr>
        <p:xfrm>
          <a:off x="102775" y="3853894"/>
          <a:ext cx="5466530" cy="2896760"/>
        </p:xfrm>
        <a:graphic>
          <a:graphicData uri="http://schemas.openxmlformats.org/drawingml/2006/table">
            <a:tbl>
              <a:tblPr/>
              <a:tblGrid>
                <a:gridCol w="2414930">
                  <a:extLst>
                    <a:ext uri="{9D8B030D-6E8A-4147-A177-3AD203B41FA5}">
                      <a16:colId xmlns:a16="http://schemas.microsoft.com/office/drawing/2014/main" val="4148982716"/>
                    </a:ext>
                  </a:extLst>
                </a:gridCol>
                <a:gridCol w="1525800">
                  <a:extLst>
                    <a:ext uri="{9D8B030D-6E8A-4147-A177-3AD203B41FA5}">
                      <a16:colId xmlns:a16="http://schemas.microsoft.com/office/drawing/2014/main" val="415234183"/>
                    </a:ext>
                  </a:extLst>
                </a:gridCol>
                <a:gridCol w="1525800">
                  <a:extLst>
                    <a:ext uri="{9D8B030D-6E8A-4147-A177-3AD203B41FA5}">
                      <a16:colId xmlns:a16="http://schemas.microsoft.com/office/drawing/2014/main" val="240160427"/>
                    </a:ext>
                  </a:extLst>
                </a:gridCol>
              </a:tblGrid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Seasneg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195788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301761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857293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5556913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120156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034992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Thechnoleg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124657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720804"/>
                  </a:ext>
                </a:extLst>
              </a:tr>
            </a:tbl>
          </a:graphicData>
        </a:graphic>
      </p:graphicFrame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E03536DF-7928-4F0E-9B57-C8FE0420C654}"/>
              </a:ext>
            </a:extLst>
          </p:cNvPr>
          <p:cNvSpPr txBox="1">
            <a:spLocks/>
          </p:cNvSpPr>
          <p:nvPr/>
        </p:nvSpPr>
        <p:spPr>
          <a:xfrm>
            <a:off x="-23854" y="31474"/>
            <a:ext cx="4136363" cy="4143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>
                <a:solidFill>
                  <a:srgbClr val="295D75"/>
                </a:solidFill>
              </a:rPr>
              <a:t>Prifysgol</a:t>
            </a:r>
            <a:r>
              <a:rPr lang="en-GB" sz="2400" dirty="0">
                <a:solidFill>
                  <a:srgbClr val="295D75"/>
                </a:solidFill>
              </a:rPr>
              <a:t> </a:t>
            </a:r>
            <a:r>
              <a:rPr lang="en-GB" sz="2400" dirty="0" err="1">
                <a:solidFill>
                  <a:srgbClr val="295D75"/>
                </a:solidFill>
              </a:rPr>
              <a:t>Agored</a:t>
            </a:r>
            <a:r>
              <a:rPr lang="en-GB" sz="2400" dirty="0">
                <a:solidFill>
                  <a:srgbClr val="295D75"/>
                </a:solidFill>
              </a:rPr>
              <a:t> - </a:t>
            </a:r>
            <a:r>
              <a:rPr lang="en-GB" sz="2400" dirty="0" err="1">
                <a:solidFill>
                  <a:srgbClr val="295D75"/>
                </a:solidFill>
              </a:rPr>
              <a:t>pasiau</a:t>
            </a:r>
            <a:endParaRPr lang="en-GB" sz="2400" dirty="0">
              <a:solidFill>
                <a:srgbClr val="295D75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892A10C-8F63-42D3-81AA-42462D747BA7}"/>
              </a:ext>
            </a:extLst>
          </p:cNvPr>
          <p:cNvCxnSpPr>
            <a:cxnSpLocks/>
          </p:cNvCxnSpPr>
          <p:nvPr/>
        </p:nvCxnSpPr>
        <p:spPr>
          <a:xfrm flipH="1">
            <a:off x="5741368" y="3254357"/>
            <a:ext cx="6347857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CB01FA-EBDE-4590-9413-CC111051CBBC}"/>
              </a:ext>
            </a:extLst>
          </p:cNvPr>
          <p:cNvCxnSpPr>
            <a:cxnSpLocks/>
          </p:cNvCxnSpPr>
          <p:nvPr/>
        </p:nvCxnSpPr>
        <p:spPr>
          <a:xfrm flipH="1">
            <a:off x="102775" y="3739304"/>
            <a:ext cx="5466530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717AF7E-2AE4-4F5C-A00D-4A8305B08EF7}"/>
              </a:ext>
            </a:extLst>
          </p:cNvPr>
          <p:cNvSpPr txBox="1"/>
          <p:nvPr/>
        </p:nvSpPr>
        <p:spPr>
          <a:xfrm>
            <a:off x="2716045" y="354293"/>
            <a:ext cx="262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gwryw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5E1F117-05C8-42C2-9D5F-1AC1B8C19A11}"/>
              </a:ext>
            </a:extLst>
          </p:cNvPr>
          <p:cNvCxnSpPr>
            <a:cxnSpLocks/>
          </p:cNvCxnSpPr>
          <p:nvPr/>
        </p:nvCxnSpPr>
        <p:spPr>
          <a:xfrm flipV="1">
            <a:off x="5672079" y="51121"/>
            <a:ext cx="0" cy="6699533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658C77CD-A1AC-48C4-96BA-53FB23F885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6070533"/>
              </p:ext>
            </p:extLst>
          </p:nvPr>
        </p:nvGraphicFramePr>
        <p:xfrm>
          <a:off x="0" y="664525"/>
          <a:ext cx="5059482" cy="298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28404500-5DDC-4BF0-80F9-3773FF0E68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691203"/>
              </p:ext>
            </p:extLst>
          </p:nvPr>
        </p:nvGraphicFramePr>
        <p:xfrm>
          <a:off x="2762924" y="664525"/>
          <a:ext cx="4616114" cy="298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E63D491-76AA-40CD-8885-70F0FB60E5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3104761"/>
              </p:ext>
            </p:extLst>
          </p:nvPr>
        </p:nvGraphicFramePr>
        <p:xfrm>
          <a:off x="5672076" y="3274458"/>
          <a:ext cx="6519923" cy="3476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432811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416A72C-D944-4843-8415-9396206D5D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917409"/>
              </p:ext>
            </p:extLst>
          </p:nvPr>
        </p:nvGraphicFramePr>
        <p:xfrm>
          <a:off x="0" y="56535"/>
          <a:ext cx="12192000" cy="2507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0" y="362811"/>
            <a:ext cx="4280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ANG </a:t>
            </a:r>
            <a:r>
              <a:rPr lang="en-GB" sz="1400" b="1" u="sng" dirty="0" err="1"/>
              <a:t>cofrestredig</a:t>
            </a:r>
            <a:endParaRPr lang="en-GB" sz="1400" b="1" u="sng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6180949" cy="50584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ysgol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newydd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gymhwyso</a:t>
            </a:r>
            <a:endParaRPr lang="en-GB" dirty="0">
              <a:solidFill>
                <a:srgbClr val="A8117C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85A629A-CF80-4436-92B2-BF4780AFF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28937"/>
              </p:ext>
            </p:extLst>
          </p:nvPr>
        </p:nvGraphicFramePr>
        <p:xfrm>
          <a:off x="80530" y="2564436"/>
          <a:ext cx="11987633" cy="962025"/>
        </p:xfrm>
        <a:graphic>
          <a:graphicData uri="http://schemas.openxmlformats.org/drawingml/2006/table">
            <a:tbl>
              <a:tblPr/>
              <a:tblGrid>
                <a:gridCol w="2225189">
                  <a:extLst>
                    <a:ext uri="{9D8B030D-6E8A-4147-A177-3AD203B41FA5}">
                      <a16:colId xmlns:a16="http://schemas.microsoft.com/office/drawing/2014/main" val="1006789504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3295084846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3434220498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379155042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821062029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4215989989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65854938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Gwlad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5861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273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5342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713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657060"/>
                  </a:ext>
                </a:extLst>
              </a:tr>
            </a:tbl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821AAD2-0F1B-4319-B293-5EE5F8F11F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911026"/>
              </p:ext>
            </p:extLst>
          </p:nvPr>
        </p:nvGraphicFramePr>
        <p:xfrm>
          <a:off x="-1" y="3323643"/>
          <a:ext cx="6095995" cy="3534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2B064D86-DC51-4E0D-B32C-1937E098B9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638238"/>
              </p:ext>
            </p:extLst>
          </p:nvPr>
        </p:nvGraphicFramePr>
        <p:xfrm>
          <a:off x="6096000" y="3323644"/>
          <a:ext cx="6096000" cy="3534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D0B5E0DF-CEEC-4B9E-8732-C954EA9C6105}"/>
              </a:ext>
            </a:extLst>
          </p:cNvPr>
          <p:cNvSpPr txBox="1"/>
          <p:nvPr/>
        </p:nvSpPr>
        <p:spPr>
          <a:xfrm>
            <a:off x="8039" y="3514911"/>
            <a:ext cx="5566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ANG a </a:t>
            </a:r>
            <a:r>
              <a:rPr lang="en-GB" sz="1400" b="1" u="sng" dirty="0" err="1"/>
              <a:t>hyfforddwyd</a:t>
            </a:r>
            <a:r>
              <a:rPr lang="en-GB" sz="1400" b="1" u="sng" dirty="0"/>
              <a:t> </a:t>
            </a:r>
            <a:r>
              <a:rPr lang="en-GB" sz="1400" b="1" u="sng" dirty="0" err="1"/>
              <a:t>yng</a:t>
            </a:r>
            <a:r>
              <a:rPr lang="en-GB" sz="1400" b="1" u="sng" dirty="0"/>
              <a:t> </a:t>
            </a:r>
            <a:r>
              <a:rPr lang="en-GB" sz="1400" b="1" u="sng" dirty="0" err="1"/>
              <a:t>Nghymru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eu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86AD9D-6825-412B-9D09-EC53A52BB73F}"/>
              </a:ext>
            </a:extLst>
          </p:cNvPr>
          <p:cNvSpPr txBox="1"/>
          <p:nvPr/>
        </p:nvSpPr>
        <p:spPr>
          <a:xfrm>
            <a:off x="6180948" y="3506194"/>
            <a:ext cx="556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ANG a </a:t>
            </a:r>
            <a:r>
              <a:rPr lang="en-GB" sz="1400" b="1" u="sng" dirty="0" err="1"/>
              <a:t>hyfforddwyd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Lloegr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eu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528641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847C0ACB-78D9-4EC4-A4ED-1CFDED6C84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38590"/>
              </p:ext>
            </p:extLst>
          </p:nvPr>
        </p:nvGraphicFramePr>
        <p:xfrm>
          <a:off x="31804" y="106532"/>
          <a:ext cx="12072646" cy="5387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" y="-623"/>
            <a:ext cx="7482348" cy="4474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 Ysgol Newydd </a:t>
            </a:r>
            <a:r>
              <a:rPr lang="en-GB" dirty="0" err="1">
                <a:solidFill>
                  <a:srgbClr val="A8117C"/>
                </a:solidFill>
              </a:rPr>
              <a:t>Gymhwyso</a:t>
            </a:r>
            <a:r>
              <a:rPr lang="en-GB" dirty="0">
                <a:solidFill>
                  <a:srgbClr val="A8117C"/>
                </a:solidFill>
              </a:rPr>
              <a:t> (</a:t>
            </a:r>
            <a:r>
              <a:rPr lang="en-GB" dirty="0" err="1">
                <a:solidFill>
                  <a:srgbClr val="A8117C"/>
                </a:solidFill>
              </a:rPr>
              <a:t>parhad</a:t>
            </a:r>
            <a:r>
              <a:rPr lang="en-GB" dirty="0">
                <a:solidFill>
                  <a:srgbClr val="A8117C"/>
                </a:solidFill>
              </a:rPr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6BA32E-F42C-488D-917F-A59EE0F91710}"/>
              </a:ext>
            </a:extLst>
          </p:cNvPr>
          <p:cNvSpPr txBox="1"/>
          <p:nvPr/>
        </p:nvSpPr>
        <p:spPr>
          <a:xfrm>
            <a:off x="7951" y="408239"/>
            <a:ext cx="527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Cyflogaeth</a:t>
            </a:r>
            <a:r>
              <a:rPr lang="en-GB" sz="1400" b="1" u="sng" dirty="0"/>
              <a:t> ANG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F4313D-0656-422C-8E6C-237ABD7F7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18533"/>
              </p:ext>
            </p:extLst>
          </p:nvPr>
        </p:nvGraphicFramePr>
        <p:xfrm>
          <a:off x="95416" y="5493916"/>
          <a:ext cx="12009036" cy="1156040"/>
        </p:xfrm>
        <a:graphic>
          <a:graphicData uri="http://schemas.openxmlformats.org/drawingml/2006/table">
            <a:tbl>
              <a:tblPr/>
              <a:tblGrid>
                <a:gridCol w="3090236">
                  <a:extLst>
                    <a:ext uri="{9D8B030D-6E8A-4147-A177-3AD203B41FA5}">
                      <a16:colId xmlns:a16="http://schemas.microsoft.com/office/drawing/2014/main" val="1664828748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308126360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365874151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1397441885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166384812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2542686803"/>
                    </a:ext>
                  </a:extLst>
                </a:gridCol>
              </a:tblGrid>
              <a:tr h="231208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533236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981881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llawn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400592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105598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llawn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26,739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27,033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27,588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27,233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26,341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12445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65299B2-0EC2-4B40-87CF-3C519CDDF0F9}"/>
              </a:ext>
            </a:extLst>
          </p:cNvPr>
          <p:cNvSpPr txBox="1"/>
          <p:nvPr/>
        </p:nvSpPr>
        <p:spPr>
          <a:xfrm>
            <a:off x="-2904" y="6643314"/>
            <a:ext cx="12009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 Mae ANG ac </a:t>
            </a:r>
            <a:r>
              <a:rPr lang="en-GB" sz="1000" dirty="0" err="1"/>
              <a:t>athrawon</a:t>
            </a:r>
            <a:r>
              <a:rPr lang="en-GB" sz="1000" dirty="0"/>
              <a:t> </a:t>
            </a:r>
            <a:r>
              <a:rPr lang="en-GB" sz="1000" dirty="0" err="1"/>
              <a:t>llawn</a:t>
            </a:r>
            <a:r>
              <a:rPr lang="en-GB" sz="1000" dirty="0"/>
              <a:t> </a:t>
            </a:r>
            <a:r>
              <a:rPr lang="en-GB" sz="1000" dirty="0" err="1"/>
              <a:t>amser</a:t>
            </a:r>
            <a:r>
              <a:rPr lang="en-GB" sz="1000" dirty="0"/>
              <a:t> </a:t>
            </a:r>
            <a:r>
              <a:rPr lang="en-GB" sz="1000" dirty="0" err="1"/>
              <a:t>yn</a:t>
            </a:r>
            <a:r>
              <a:rPr lang="en-GB" sz="1000" dirty="0"/>
              <a:t> </a:t>
            </a:r>
            <a:r>
              <a:rPr lang="en-GB" sz="1000" dirty="0" err="1"/>
              <a:t>cyfeirio</a:t>
            </a:r>
            <a:r>
              <a:rPr lang="en-GB" sz="1000" dirty="0"/>
              <a:t> at y </a:t>
            </a:r>
            <a:r>
              <a:rPr lang="en-GB" sz="1000" dirty="0" err="1"/>
              <a:t>rhai</a:t>
            </a:r>
            <a:r>
              <a:rPr lang="en-GB" sz="1000" dirty="0"/>
              <a:t> </a:t>
            </a:r>
            <a:r>
              <a:rPr lang="en-GB" sz="1000" dirty="0" err="1"/>
              <a:t>sy'n</a:t>
            </a:r>
            <a:r>
              <a:rPr lang="en-GB" sz="1000" dirty="0"/>
              <a:t> </a:t>
            </a:r>
            <a:r>
              <a:rPr lang="en-GB" sz="1000" dirty="0" err="1"/>
              <a:t>gweithio</a:t>
            </a:r>
            <a:r>
              <a:rPr lang="en-GB" sz="1000" dirty="0"/>
              <a:t> </a:t>
            </a:r>
            <a:r>
              <a:rPr lang="en-GB" sz="1000" dirty="0" err="1"/>
              <a:t>mewn</a:t>
            </a:r>
            <a:r>
              <a:rPr lang="en-GB" sz="1000" dirty="0"/>
              <a:t> </a:t>
            </a:r>
            <a:r>
              <a:rPr lang="en-GB" sz="1000" dirty="0" err="1"/>
              <a:t>chyfnodau</a:t>
            </a:r>
            <a:r>
              <a:rPr lang="en-GB" sz="1000" dirty="0"/>
              <a:t> </a:t>
            </a:r>
            <a:r>
              <a:rPr lang="en-GB" sz="1000" dirty="0" err="1"/>
              <a:t>cynradd</a:t>
            </a:r>
            <a:r>
              <a:rPr lang="en-GB" sz="1000" dirty="0"/>
              <a:t>, </a:t>
            </a:r>
            <a:r>
              <a:rPr lang="en-GB" sz="1000" dirty="0" err="1"/>
              <a:t>canol</a:t>
            </a:r>
            <a:r>
              <a:rPr lang="en-GB" sz="1000" dirty="0"/>
              <a:t>, </a:t>
            </a:r>
            <a:r>
              <a:rPr lang="en-GB" sz="1000" dirty="0" err="1"/>
              <a:t>uwchradd</a:t>
            </a:r>
            <a:r>
              <a:rPr lang="en-GB" sz="1000" dirty="0"/>
              <a:t>, </a:t>
            </a:r>
            <a:r>
              <a:rPr lang="en-GB" sz="1000" dirty="0" err="1"/>
              <a:t>uned</a:t>
            </a:r>
            <a:r>
              <a:rPr lang="en-GB" sz="1000" dirty="0"/>
              <a:t> </a:t>
            </a:r>
            <a:r>
              <a:rPr lang="en-GB" sz="1000" dirty="0" err="1"/>
              <a:t>cyfeirio</a:t>
            </a:r>
            <a:r>
              <a:rPr lang="en-GB" sz="1000" dirty="0"/>
              <a:t> </a:t>
            </a:r>
            <a:r>
              <a:rPr lang="en-GB" sz="1000" dirty="0" err="1"/>
              <a:t>disgyblion</a:t>
            </a:r>
            <a:r>
              <a:rPr lang="en-GB" sz="1000" dirty="0"/>
              <a:t> ac </a:t>
            </a:r>
            <a:r>
              <a:rPr lang="en-GB" sz="1000" dirty="0" err="1"/>
              <a:t>arbennig</a:t>
            </a:r>
            <a:r>
              <a:rPr lang="en-GB" sz="10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80717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70588-8F05-4559-867C-32FA4DBBD2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237" y="1578947"/>
            <a:ext cx="7763486" cy="43840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 </a:t>
            </a:r>
            <a:r>
              <a:rPr lang="en-GB" dirty="0" err="1"/>
              <a:t>Gofrestr</a:t>
            </a:r>
            <a:r>
              <a:rPr lang="en-GB" dirty="0"/>
              <a:t> o </a:t>
            </a:r>
            <a:r>
              <a:rPr lang="en-GB" dirty="0" err="1"/>
              <a:t>Ymarferwyr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Ystadegau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err="1"/>
              <a:t>Mewnwelediadau</a:t>
            </a:r>
            <a:r>
              <a:rPr lang="en-GB" b="1" dirty="0"/>
              <a:t> </a:t>
            </a:r>
            <a:r>
              <a:rPr lang="en-GB" b="1" dirty="0" err="1"/>
              <a:t>pellach</a:t>
            </a:r>
            <a:r>
              <a:rPr lang="en-GB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Addysg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Gychwynnol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Athro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newydd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gymhwyso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Athrawon ysgol a gweithwyr </a:t>
            </a:r>
            <a:r>
              <a:rPr lang="cy-GB" altLang="en-US" dirty="0">
                <a:solidFill>
                  <a:srgbClr val="007534"/>
                </a:solidFill>
                <a:latin typeface="inherit"/>
              </a:rPr>
              <a:t>c</a:t>
            </a: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ymorth dysgu </a:t>
            </a:r>
            <a:r>
              <a:rPr lang="cy-GB" altLang="en-US" dirty="0">
                <a:solidFill>
                  <a:srgbClr val="007534"/>
                </a:solidFill>
                <a:latin typeface="inherit"/>
              </a:rPr>
              <a:t>y</a:t>
            </a: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sgol cyflenwi</a:t>
            </a:r>
            <a:endParaRPr kumimoji="0" lang="cy-GB" altLang="en-US" sz="2000" b="0" i="0" u="none" strike="noStrike" cap="none" normalizeH="0" baseline="0" dirty="0">
              <a:ln>
                <a:noFill/>
              </a:ln>
              <a:solidFill>
                <a:srgbClr val="007534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ac </a:t>
            </a:r>
            <a:r>
              <a:rPr lang="en-GB" dirty="0" err="1">
                <a:solidFill>
                  <a:srgbClr val="007534"/>
                </a:solidFill>
              </a:rPr>
              <a:t>arweinwyr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Glanhau</a:t>
            </a:r>
            <a:r>
              <a:rPr lang="en-GB" dirty="0">
                <a:solidFill>
                  <a:srgbClr val="007534"/>
                </a:solidFill>
              </a:rPr>
              <a:t> data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679D7-73EA-49B9-B3E5-4470F1E83E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/>
              <a:t>Cyflwyniad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211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D7AE7A-74D2-4FDC-9457-8EDBAE0B7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09402"/>
              </p:ext>
            </p:extLst>
          </p:nvPr>
        </p:nvGraphicFramePr>
        <p:xfrm>
          <a:off x="0" y="461221"/>
          <a:ext cx="12191999" cy="2614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1A16881-6D4B-4BBD-84CD-D21164C2C35E}"/>
              </a:ext>
            </a:extLst>
          </p:cNvPr>
          <p:cNvSpPr txBox="1"/>
          <p:nvPr/>
        </p:nvSpPr>
        <p:spPr>
          <a:xfrm>
            <a:off x="-9729" y="307331"/>
            <a:ext cx="7654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</a:t>
            </a:r>
            <a:r>
              <a:rPr lang="en-GB" sz="1400" b="1" u="sng" dirty="0" err="1"/>
              <a:t>ganran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cofrestredig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erbyn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endParaRPr lang="en-GB" sz="1400" b="1" u="sng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D6A628-AB01-426B-BD3F-283D216DA7B0}"/>
              </a:ext>
            </a:extLst>
          </p:cNvPr>
          <p:cNvCxnSpPr>
            <a:cxnSpLocks/>
          </p:cNvCxnSpPr>
          <p:nvPr/>
        </p:nvCxnSpPr>
        <p:spPr>
          <a:xfrm flipH="1">
            <a:off x="100828" y="3061803"/>
            <a:ext cx="11990341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202F184-B642-4732-BF48-9D20701230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352840"/>
              </p:ext>
            </p:extLst>
          </p:nvPr>
        </p:nvGraphicFramePr>
        <p:xfrm>
          <a:off x="0" y="3349654"/>
          <a:ext cx="6072090" cy="3440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33DF3B7-4808-4FC8-B53C-55B2916ABEBF}"/>
              </a:ext>
            </a:extLst>
          </p:cNvPr>
          <p:cNvSpPr txBox="1"/>
          <p:nvPr/>
        </p:nvSpPr>
        <p:spPr>
          <a:xfrm>
            <a:off x="-15903" y="3077135"/>
            <a:ext cx="5325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a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D97381-4E2E-4C4C-A430-3A3C9FD4A646}"/>
              </a:ext>
            </a:extLst>
          </p:cNvPr>
          <p:cNvCxnSpPr>
            <a:cxnSpLocks/>
          </p:cNvCxnSpPr>
          <p:nvPr/>
        </p:nvCxnSpPr>
        <p:spPr>
          <a:xfrm>
            <a:off x="6072091" y="3129128"/>
            <a:ext cx="0" cy="3661212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4A31026-C5A6-4EA2-B74C-608BD42C56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79313"/>
              </p:ext>
            </p:extLst>
          </p:nvPr>
        </p:nvGraphicFramePr>
        <p:xfrm>
          <a:off x="5581816" y="3363402"/>
          <a:ext cx="6610184" cy="3494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9A91A8A-E1CE-49B6-866C-0F607BD6FCFE}"/>
              </a:ext>
            </a:extLst>
          </p:cNvPr>
          <p:cNvSpPr txBox="1"/>
          <p:nvPr/>
        </p:nvSpPr>
        <p:spPr>
          <a:xfrm>
            <a:off x="6072090" y="3089800"/>
            <a:ext cx="4261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endParaRPr lang="en-GB" sz="1400" b="1" u="sng" dirty="0"/>
          </a:p>
        </p:txBody>
      </p:sp>
    </p:spTree>
    <p:extLst>
      <p:ext uri="{BB962C8B-B14F-4D97-AF65-F5344CB8AC3E}">
        <p14:creationId xmlns:p14="http://schemas.microsoft.com/office/powerpoint/2010/main" val="747877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F985F74-B9E4-4AE9-9F38-E6FB303872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8797907"/>
              </p:ext>
            </p:extLst>
          </p:nvPr>
        </p:nvGraphicFramePr>
        <p:xfrm>
          <a:off x="0" y="349854"/>
          <a:ext cx="6096000" cy="3079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(</a:t>
            </a:r>
            <a:r>
              <a:rPr lang="en-GB" dirty="0" err="1">
                <a:solidFill>
                  <a:srgbClr val="007534"/>
                </a:solidFill>
              </a:rPr>
              <a:t>parhad</a:t>
            </a:r>
            <a:r>
              <a:rPr lang="en-GB" dirty="0">
                <a:solidFill>
                  <a:srgbClr val="007534"/>
                </a:solidFill>
              </a:rPr>
              <a:t>)</a:t>
            </a:r>
          </a:p>
          <a:p>
            <a:endParaRPr lang="en-GB" dirty="0">
              <a:solidFill>
                <a:srgbClr val="007534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E36203-334A-4F1D-B6C6-060E5B20058B}"/>
              </a:ext>
            </a:extLst>
          </p:cNvPr>
          <p:cNvCxnSpPr>
            <a:cxnSpLocks/>
          </p:cNvCxnSpPr>
          <p:nvPr/>
        </p:nvCxnSpPr>
        <p:spPr>
          <a:xfrm flipH="1">
            <a:off x="97699" y="3438709"/>
            <a:ext cx="11996602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1444DC9-A98E-433A-A382-50393F826A9C}"/>
              </a:ext>
            </a:extLst>
          </p:cNvPr>
          <p:cNvSpPr txBox="1"/>
          <p:nvPr/>
        </p:nvSpPr>
        <p:spPr>
          <a:xfrm>
            <a:off x="-12356" y="349854"/>
            <a:ext cx="480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1D0B3E2-A92B-4A6A-A464-EE91AB29E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146097"/>
              </p:ext>
            </p:extLst>
          </p:nvPr>
        </p:nvGraphicFramePr>
        <p:xfrm>
          <a:off x="97701" y="3517617"/>
          <a:ext cx="5889631" cy="3299285"/>
        </p:xfrm>
        <a:graphic>
          <a:graphicData uri="http://schemas.openxmlformats.org/drawingml/2006/table">
            <a:tbl>
              <a:tblPr/>
              <a:tblGrid>
                <a:gridCol w="2367203">
                  <a:extLst>
                    <a:ext uri="{9D8B030D-6E8A-4147-A177-3AD203B41FA5}">
                      <a16:colId xmlns:a16="http://schemas.microsoft.com/office/drawing/2014/main" val="3050670384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2871199638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615285316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57293747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3994596250"/>
                    </a:ext>
                  </a:extLst>
                </a:gridCol>
              </a:tblGrid>
              <a:tr h="22181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67990"/>
                  </a:ext>
                </a:extLst>
              </a:tr>
              <a:tr h="22181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73966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32,703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922891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3826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35.1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569313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37787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99447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14.8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009473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1,403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73607"/>
                  </a:ext>
                </a:extLst>
              </a:tr>
              <a:tr h="2218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293049"/>
                  </a:ext>
                </a:extLst>
              </a:tr>
            </a:tbl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B2EA6A49-B377-490D-B348-232671ED42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438869"/>
              </p:ext>
            </p:extLst>
          </p:nvPr>
        </p:nvGraphicFramePr>
        <p:xfrm>
          <a:off x="5987332" y="3429000"/>
          <a:ext cx="6204669" cy="3409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0B7EC2B3-4059-4F74-81E3-9170ACEBB8A7}"/>
              </a:ext>
            </a:extLst>
          </p:cNvPr>
          <p:cNvSpPr txBox="1"/>
          <p:nvPr/>
        </p:nvSpPr>
        <p:spPr>
          <a:xfrm>
            <a:off x="5987331" y="3438707"/>
            <a:ext cx="5545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grwpiau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sy’n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fel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athro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C3C6081-3393-4956-86EE-66100BC4DB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424904"/>
              </p:ext>
            </p:extLst>
          </p:nvPr>
        </p:nvGraphicFramePr>
        <p:xfrm>
          <a:off x="6096001" y="345309"/>
          <a:ext cx="6096000" cy="3083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0A30269C-1086-44A2-9D88-AFFF3BD1D798}"/>
              </a:ext>
            </a:extLst>
          </p:cNvPr>
          <p:cNvSpPr txBox="1"/>
          <p:nvPr/>
        </p:nvSpPr>
        <p:spPr>
          <a:xfrm>
            <a:off x="6096000" y="345308"/>
            <a:ext cx="480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Holl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171083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D7AE7A-74D2-4FDC-9457-8EDBAE0B7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78613"/>
              </p:ext>
            </p:extLst>
          </p:nvPr>
        </p:nvGraphicFramePr>
        <p:xfrm>
          <a:off x="0" y="275527"/>
          <a:ext cx="12191999" cy="280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gweithwyr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cymorth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dysgu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16881-6D4B-4BBD-84CD-D21164C2C35E}"/>
              </a:ext>
            </a:extLst>
          </p:cNvPr>
          <p:cNvSpPr txBox="1"/>
          <p:nvPr/>
        </p:nvSpPr>
        <p:spPr>
          <a:xfrm>
            <a:off x="-9729" y="275527"/>
            <a:ext cx="10602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</a:t>
            </a:r>
            <a:r>
              <a:rPr lang="en-GB" sz="1400" b="1" u="sng" dirty="0" err="1"/>
              <a:t>ganran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cofrestredig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erbyn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endParaRPr lang="en-GB" sz="1400" b="1" u="sng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D6A628-AB01-426B-BD3F-283D216DA7B0}"/>
              </a:ext>
            </a:extLst>
          </p:cNvPr>
          <p:cNvCxnSpPr>
            <a:cxnSpLocks/>
          </p:cNvCxnSpPr>
          <p:nvPr/>
        </p:nvCxnSpPr>
        <p:spPr>
          <a:xfrm flipH="1">
            <a:off x="100828" y="3043748"/>
            <a:ext cx="11990341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202F184-B642-4732-BF48-9D20701230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048831"/>
              </p:ext>
            </p:extLst>
          </p:nvPr>
        </p:nvGraphicFramePr>
        <p:xfrm>
          <a:off x="-12357" y="3040379"/>
          <a:ext cx="6100403" cy="3817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33DF3B7-4808-4FC8-B53C-55B2916ABEBF}"/>
              </a:ext>
            </a:extLst>
          </p:cNvPr>
          <p:cNvSpPr txBox="1"/>
          <p:nvPr/>
        </p:nvSpPr>
        <p:spPr>
          <a:xfrm>
            <a:off x="0" y="3042692"/>
            <a:ext cx="6088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a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D97381-4E2E-4C4C-A430-3A3C9FD4A646}"/>
              </a:ext>
            </a:extLst>
          </p:cNvPr>
          <p:cNvCxnSpPr>
            <a:cxnSpLocks/>
          </p:cNvCxnSpPr>
          <p:nvPr/>
        </p:nvCxnSpPr>
        <p:spPr>
          <a:xfrm>
            <a:off x="6095999" y="3147111"/>
            <a:ext cx="1" cy="3668565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9A91A8A-E1CE-49B6-866C-0F607BD6FCFE}"/>
              </a:ext>
            </a:extLst>
          </p:cNvPr>
          <p:cNvSpPr txBox="1"/>
          <p:nvPr/>
        </p:nvSpPr>
        <p:spPr>
          <a:xfrm>
            <a:off x="6088047" y="3046062"/>
            <a:ext cx="4504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endParaRPr lang="en-GB" sz="1400" b="1" u="sng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B2B144F-EB2B-4205-83AB-B8D998DA5F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677654"/>
              </p:ext>
            </p:extLst>
          </p:nvPr>
        </p:nvGraphicFramePr>
        <p:xfrm>
          <a:off x="5732892" y="3147111"/>
          <a:ext cx="6459107" cy="3771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43487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EB5DE7D0-8FE3-4917-A3F0-20EB2A7F70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546043"/>
              </p:ext>
            </p:extLst>
          </p:nvPr>
        </p:nvGraphicFramePr>
        <p:xfrm>
          <a:off x="0" y="355433"/>
          <a:ext cx="6096000" cy="308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8690012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gweithwyr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cymorth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dysgu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(</a:t>
            </a:r>
            <a:r>
              <a:rPr lang="en-GB" dirty="0" err="1">
                <a:solidFill>
                  <a:srgbClr val="007534"/>
                </a:solidFill>
              </a:rPr>
              <a:t>parhad</a:t>
            </a:r>
            <a:r>
              <a:rPr lang="en-GB" dirty="0">
                <a:solidFill>
                  <a:srgbClr val="007534"/>
                </a:solidFill>
              </a:rPr>
              <a:t>)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471447-DD90-41BF-ACC6-70604185ECC5}"/>
              </a:ext>
            </a:extLst>
          </p:cNvPr>
          <p:cNvCxnSpPr>
            <a:cxnSpLocks/>
          </p:cNvCxnSpPr>
          <p:nvPr/>
        </p:nvCxnSpPr>
        <p:spPr>
          <a:xfrm flipH="1">
            <a:off x="87539" y="3439116"/>
            <a:ext cx="11980624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7859C37-4C99-4F9E-B2CB-4CEB9E6EED65}"/>
              </a:ext>
            </a:extLst>
          </p:cNvPr>
          <p:cNvSpPr txBox="1"/>
          <p:nvPr/>
        </p:nvSpPr>
        <p:spPr>
          <a:xfrm>
            <a:off x="-12357" y="355433"/>
            <a:ext cx="5684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gyflenwi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A7A16369-CC5A-41BC-8488-7CCDFEE67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127688"/>
              </p:ext>
            </p:extLst>
          </p:nvPr>
        </p:nvGraphicFramePr>
        <p:xfrm>
          <a:off x="87538" y="3525684"/>
          <a:ext cx="5910926" cy="3302377"/>
        </p:xfrm>
        <a:graphic>
          <a:graphicData uri="http://schemas.openxmlformats.org/drawingml/2006/table">
            <a:tbl>
              <a:tblPr/>
              <a:tblGrid>
                <a:gridCol w="2445350">
                  <a:extLst>
                    <a:ext uri="{9D8B030D-6E8A-4147-A177-3AD203B41FA5}">
                      <a16:colId xmlns:a16="http://schemas.microsoft.com/office/drawing/2014/main" val="3050670384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2871199638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615285316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57293747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3994596250"/>
                    </a:ext>
                  </a:extLst>
                </a:gridCol>
              </a:tblGrid>
              <a:tr h="36235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67990"/>
                  </a:ext>
                </a:extLst>
              </a:tr>
              <a:tr h="21097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73966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9,986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922891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3826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569313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37787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99447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009473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5,393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73607"/>
                  </a:ext>
                </a:extLst>
              </a:tr>
              <a:tr h="210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11,930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45,887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293049"/>
                  </a:ext>
                </a:extLst>
              </a:tr>
            </a:tbl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DBC94D21-0271-44AB-8716-8ADDCA93B9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587527"/>
              </p:ext>
            </p:extLst>
          </p:nvPr>
        </p:nvGraphicFramePr>
        <p:xfrm>
          <a:off x="5998464" y="3418884"/>
          <a:ext cx="6193536" cy="343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9E6C4049-8B50-4D19-9CDB-5F2F45017A5F}"/>
              </a:ext>
            </a:extLst>
          </p:cNvPr>
          <p:cNvSpPr txBox="1"/>
          <p:nvPr/>
        </p:nvSpPr>
        <p:spPr>
          <a:xfrm>
            <a:off x="6004698" y="3445665"/>
            <a:ext cx="6063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grwpiau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sy’n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fel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4DCB933-45BD-41FE-968E-3D8F0D7A37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815031"/>
              </p:ext>
            </p:extLst>
          </p:nvPr>
        </p:nvGraphicFramePr>
        <p:xfrm>
          <a:off x="6083524" y="334635"/>
          <a:ext cx="6096000" cy="308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14DFE432-8576-4C6B-A2BE-4177E34FC8F8}"/>
              </a:ext>
            </a:extLst>
          </p:cNvPr>
          <p:cNvSpPr txBox="1"/>
          <p:nvPr/>
        </p:nvSpPr>
        <p:spPr>
          <a:xfrm>
            <a:off x="6096000" y="353987"/>
            <a:ext cx="5548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Holl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335221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E1BFC7E-7834-40F5-9D0D-5AE9EE3EF0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585045"/>
              </p:ext>
            </p:extLst>
          </p:nvPr>
        </p:nvGraphicFramePr>
        <p:xfrm>
          <a:off x="-436047" y="6467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780022" y="0"/>
            <a:ext cx="298691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FF2513"/>
                </a:solidFill>
              </a:rPr>
              <a:t>Athrawon</a:t>
            </a:r>
            <a:r>
              <a:rPr lang="en-GB" dirty="0">
                <a:solidFill>
                  <a:srgbClr val="FF2513"/>
                </a:solidFill>
              </a:rPr>
              <a:t> Ysgol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48BF8A0-3CB1-4308-AB30-791CAD96F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335670"/>
              </p:ext>
            </p:extLst>
          </p:nvPr>
        </p:nvGraphicFramePr>
        <p:xfrm>
          <a:off x="-9728" y="3346315"/>
          <a:ext cx="12181851" cy="3511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71C011-1ED6-4321-A244-3BFF17F28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804444"/>
              </p:ext>
            </p:extLst>
          </p:nvPr>
        </p:nvGraphicFramePr>
        <p:xfrm>
          <a:off x="3996253" y="41096"/>
          <a:ext cx="8071910" cy="3511686"/>
        </p:xfrm>
        <a:graphic>
          <a:graphicData uri="http://schemas.openxmlformats.org/drawingml/2006/table">
            <a:tbl>
              <a:tblPr/>
              <a:tblGrid>
                <a:gridCol w="3325063">
                  <a:extLst>
                    <a:ext uri="{9D8B030D-6E8A-4147-A177-3AD203B41FA5}">
                      <a16:colId xmlns:a16="http://schemas.microsoft.com/office/drawing/2014/main" val="263492089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3872073803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3949817471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1281124736"/>
                    </a:ext>
                  </a:extLst>
                </a:gridCol>
                <a:gridCol w="1477357">
                  <a:extLst>
                    <a:ext uri="{9D8B030D-6E8A-4147-A177-3AD203B41FA5}">
                      <a16:colId xmlns:a16="http://schemas.microsoft.com/office/drawing/2014/main" val="206035491"/>
                    </a:ext>
                  </a:extLst>
                </a:gridCol>
              </a:tblGrid>
              <a:tr h="588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Gwryw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175133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594082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10,589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12,654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514917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828469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10,759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021544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127416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924878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3,166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62034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532179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261694"/>
                  </a:ext>
                </a:extLst>
              </a:tr>
              <a:tr h="30535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26,735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8,518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99819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4C5EB11-B6D2-41E1-B651-80E041A26081}"/>
              </a:ext>
            </a:extLst>
          </p:cNvPr>
          <p:cNvSpPr txBox="1"/>
          <p:nvPr/>
        </p:nvSpPr>
        <p:spPr>
          <a:xfrm>
            <a:off x="531412" y="409297"/>
            <a:ext cx="3235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14C3CE-AD13-4A56-8E3B-EA2E38FD0914}"/>
              </a:ext>
            </a:extLst>
          </p:cNvPr>
          <p:cNvSpPr txBox="1"/>
          <p:nvPr/>
        </p:nvSpPr>
        <p:spPr>
          <a:xfrm>
            <a:off x="19877" y="3409907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cyfnod</a:t>
            </a:r>
            <a:r>
              <a:rPr lang="en-GB" sz="1400" b="1" u="sng" dirty="0"/>
              <a:t> a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953298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5310" y="-51472"/>
            <a:ext cx="4046536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FF2513"/>
                </a:solidFill>
              </a:rPr>
              <a:t>Athrawon</a:t>
            </a:r>
            <a:r>
              <a:rPr lang="en-GB" dirty="0">
                <a:solidFill>
                  <a:srgbClr val="FF2513"/>
                </a:solidFill>
              </a:rPr>
              <a:t> Ysgol (</a:t>
            </a:r>
            <a:r>
              <a:rPr lang="en-GB" dirty="0" err="1">
                <a:solidFill>
                  <a:srgbClr val="FF2513"/>
                </a:solidFill>
              </a:rPr>
              <a:t>parhad</a:t>
            </a:r>
            <a:r>
              <a:rPr lang="en-GB" dirty="0">
                <a:solidFill>
                  <a:srgbClr val="FF2513"/>
                </a:solidFill>
              </a:rPr>
              <a:t>)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C2C5D54B-E1E6-4400-80F4-B0BD3BA1F7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198394"/>
              </p:ext>
            </p:extLst>
          </p:nvPr>
        </p:nvGraphicFramePr>
        <p:xfrm>
          <a:off x="95262" y="512425"/>
          <a:ext cx="12033369" cy="186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7AB61B2-920D-4C6E-A7EC-83E53B2AD9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877895"/>
              </p:ext>
            </p:extLst>
          </p:nvPr>
        </p:nvGraphicFramePr>
        <p:xfrm>
          <a:off x="95262" y="2540000"/>
          <a:ext cx="12033369" cy="2169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7B27E4-CBC0-417D-8F90-4D217DAC3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96582"/>
              </p:ext>
            </p:extLst>
          </p:nvPr>
        </p:nvGraphicFramePr>
        <p:xfrm>
          <a:off x="101600" y="4706593"/>
          <a:ext cx="12027031" cy="2097405"/>
        </p:xfrm>
        <a:graphic>
          <a:graphicData uri="http://schemas.openxmlformats.org/drawingml/2006/table">
            <a:tbl>
              <a:tblPr/>
              <a:tblGrid>
                <a:gridCol w="3190843">
                  <a:extLst>
                    <a:ext uri="{9D8B030D-6E8A-4147-A177-3AD203B41FA5}">
                      <a16:colId xmlns:a16="http://schemas.microsoft.com/office/drawing/2014/main" val="902450005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553943760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637937731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4221171717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2672399353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2615746467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129515245"/>
                    </a:ext>
                  </a:extLst>
                </a:gridCol>
              </a:tblGrid>
              <a:tr h="15395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735356"/>
                  </a:ext>
                </a:extLst>
              </a:tr>
              <a:tr h="15395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153913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06786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4,704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7,631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3,752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8,573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970968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76497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3,371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7,110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26015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242363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323930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2,988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3,240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4764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271131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2,827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317511"/>
                  </a:ext>
                </a:extLst>
              </a:tr>
              <a:tr h="15395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22,688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9,478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24,979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6461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BD360C2-25C3-472B-A32D-A1697B2F229F}"/>
              </a:ext>
            </a:extLst>
          </p:cNvPr>
          <p:cNvSpPr txBox="1"/>
          <p:nvPr/>
        </p:nvSpPr>
        <p:spPr>
          <a:xfrm>
            <a:off x="-15310" y="2303533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cyfnod</a:t>
            </a:r>
            <a:r>
              <a:rPr lang="en-GB" sz="1400" b="1" u="sng" dirty="0"/>
              <a:t> a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8C7193-7E63-460C-92E2-8241DA74D5AF}"/>
              </a:ext>
            </a:extLst>
          </p:cNvPr>
          <p:cNvSpPr txBox="1"/>
          <p:nvPr/>
        </p:nvSpPr>
        <p:spPr>
          <a:xfrm>
            <a:off x="0" y="348513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2CD07F4-2C9D-4324-98A3-11B36770EFAD}"/>
              </a:ext>
            </a:extLst>
          </p:cNvPr>
          <p:cNvCxnSpPr>
            <a:cxnSpLocks/>
          </p:cNvCxnSpPr>
          <p:nvPr/>
        </p:nvCxnSpPr>
        <p:spPr>
          <a:xfrm>
            <a:off x="6111834" y="656290"/>
            <a:ext cx="0" cy="1670993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06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0" y="41096"/>
            <a:ext cx="298691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Arweinyddiaeth</a:t>
            </a:r>
            <a:endParaRPr lang="en-GB" dirty="0">
              <a:solidFill>
                <a:srgbClr val="11A6A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173A11-CB28-4C3E-9F76-F1979FC3485A}"/>
              </a:ext>
            </a:extLst>
          </p:cNvPr>
          <p:cNvSpPr txBox="1"/>
          <p:nvPr/>
        </p:nvSpPr>
        <p:spPr>
          <a:xfrm>
            <a:off x="0" y="395344"/>
            <a:ext cx="5155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Arweinyddiaeth</a:t>
            </a:r>
            <a:r>
              <a:rPr lang="en-GB" sz="1400" b="1" u="sng" dirty="0"/>
              <a:t>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1CE2AA-A163-4562-9529-71C66CC9B58B}"/>
              </a:ext>
            </a:extLst>
          </p:cNvPr>
          <p:cNvSpPr txBox="1"/>
          <p:nvPr/>
        </p:nvSpPr>
        <p:spPr>
          <a:xfrm>
            <a:off x="-23853" y="2742146"/>
            <a:ext cx="7172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Arweinyddiaeth</a:t>
            </a:r>
            <a:r>
              <a:rPr lang="en-GB" sz="1400" b="1" u="sng" dirty="0"/>
              <a:t>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EB7D33-22F9-4441-BBE0-44DD5C8814F2}"/>
              </a:ext>
            </a:extLst>
          </p:cNvPr>
          <p:cNvCxnSpPr>
            <a:cxnSpLocks/>
          </p:cNvCxnSpPr>
          <p:nvPr/>
        </p:nvCxnSpPr>
        <p:spPr>
          <a:xfrm flipH="1">
            <a:off x="52905" y="2735357"/>
            <a:ext cx="12015258" cy="23853"/>
          </a:xfrm>
          <a:prstGeom prst="line">
            <a:avLst/>
          </a:prstGeom>
          <a:ln w="28575">
            <a:solidFill>
              <a:srgbClr val="11A6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04E97250-664C-441B-8DA8-E8352B5C76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436169"/>
              </p:ext>
            </p:extLst>
          </p:nvPr>
        </p:nvGraphicFramePr>
        <p:xfrm>
          <a:off x="0" y="597273"/>
          <a:ext cx="12206197" cy="213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DC6B4E-074A-4B06-8C23-E0976A30C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605756"/>
              </p:ext>
            </p:extLst>
          </p:nvPr>
        </p:nvGraphicFramePr>
        <p:xfrm>
          <a:off x="52905" y="5400894"/>
          <a:ext cx="12015258" cy="1381566"/>
        </p:xfrm>
        <a:graphic>
          <a:graphicData uri="http://schemas.openxmlformats.org/drawingml/2006/table">
            <a:tbl>
              <a:tblPr/>
              <a:tblGrid>
                <a:gridCol w="3037554">
                  <a:extLst>
                    <a:ext uri="{9D8B030D-6E8A-4147-A177-3AD203B41FA5}">
                      <a16:colId xmlns:a16="http://schemas.microsoft.com/office/drawing/2014/main" val="323334343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532023305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1501284012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945205485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142399903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871558192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800692646"/>
                    </a:ext>
                  </a:extLst>
                </a:gridCol>
              </a:tblGrid>
              <a:tr h="23026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172065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532596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367680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46133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995755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22,688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9,478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24,979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36853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AA722AEB-FB81-4FC4-B608-FC9968ED7B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59866"/>
              </p:ext>
            </p:extLst>
          </p:nvPr>
        </p:nvGraphicFramePr>
        <p:xfrm>
          <a:off x="-18023" y="2958056"/>
          <a:ext cx="12210023" cy="2323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5704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0" y="41096"/>
            <a:ext cx="4139381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Arweinyddiaeth</a:t>
            </a:r>
            <a:r>
              <a:rPr lang="en-GB" dirty="0">
                <a:solidFill>
                  <a:srgbClr val="11A6A8"/>
                </a:solidFill>
              </a:rPr>
              <a:t> (CPCP)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51F61FB-9202-4C49-9F19-769791D9A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73776"/>
              </p:ext>
            </p:extLst>
          </p:nvPr>
        </p:nvGraphicFramePr>
        <p:xfrm>
          <a:off x="65467" y="560237"/>
          <a:ext cx="12053964" cy="781050"/>
        </p:xfrm>
        <a:graphic>
          <a:graphicData uri="http://schemas.openxmlformats.org/drawingml/2006/table">
            <a:tbl>
              <a:tblPr/>
              <a:tblGrid>
                <a:gridCol w="3013491">
                  <a:extLst>
                    <a:ext uri="{9D8B030D-6E8A-4147-A177-3AD203B41FA5}">
                      <a16:colId xmlns:a16="http://schemas.microsoft.com/office/drawing/2014/main" val="2321615356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2495238065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4032622693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28956650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CPCP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benaeth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0116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Cynnal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9713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gynnal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1999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046881"/>
                  </a:ext>
                </a:extLst>
              </a:tr>
            </a:tbl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AF942DD-1239-410C-AD94-F75652EAD0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0451134"/>
              </p:ext>
            </p:extLst>
          </p:nvPr>
        </p:nvGraphicFramePr>
        <p:xfrm>
          <a:off x="-18598" y="1341287"/>
          <a:ext cx="4956358" cy="5475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5EC020-0840-4A11-A3E2-73D11A34E983}"/>
              </a:ext>
            </a:extLst>
          </p:cNvPr>
          <p:cNvCxnSpPr>
            <a:cxnSpLocks/>
          </p:cNvCxnSpPr>
          <p:nvPr/>
        </p:nvCxnSpPr>
        <p:spPr>
          <a:xfrm flipH="1" flipV="1">
            <a:off x="4937760" y="1430664"/>
            <a:ext cx="2818" cy="5386242"/>
          </a:xfrm>
          <a:prstGeom prst="line">
            <a:avLst/>
          </a:prstGeom>
          <a:ln w="28575">
            <a:solidFill>
              <a:srgbClr val="11A6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25" name="Chart 24">
                <a:extLst>
                  <a:ext uri="{FF2B5EF4-FFF2-40B4-BE49-F238E27FC236}">
                    <a16:creationId xmlns:a16="http://schemas.microsoft.com/office/drawing/2014/main" id="{FB012AC2-391F-436F-B3A6-CC7240E829C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0539394"/>
                  </p:ext>
                </p:extLst>
              </p:nvPr>
            </p:nvGraphicFramePr>
            <p:xfrm>
              <a:off x="4250826" y="1684403"/>
              <a:ext cx="5094566" cy="515488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25" name="Chart 24">
                <a:extLst>
                  <a:ext uri="{FF2B5EF4-FFF2-40B4-BE49-F238E27FC236}">
                    <a16:creationId xmlns:a16="http://schemas.microsoft.com/office/drawing/2014/main" id="{FB012AC2-391F-436F-B3A6-CC7240E829C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50826" y="1684403"/>
                <a:ext cx="5094566" cy="5154887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7A21416A-1878-4FC0-B0CB-9581E634E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459051"/>
              </p:ext>
            </p:extLst>
          </p:nvPr>
        </p:nvGraphicFramePr>
        <p:xfrm>
          <a:off x="9117831" y="1430664"/>
          <a:ext cx="3018430" cy="5312047"/>
        </p:xfrm>
        <a:graphic>
          <a:graphicData uri="http://schemas.openxmlformats.org/drawingml/2006/table">
            <a:tbl>
              <a:tblPr/>
              <a:tblGrid>
                <a:gridCol w="1465355">
                  <a:extLst>
                    <a:ext uri="{9D8B030D-6E8A-4147-A177-3AD203B41FA5}">
                      <a16:colId xmlns:a16="http://schemas.microsoft.com/office/drawing/2014/main" val="3293092779"/>
                    </a:ext>
                  </a:extLst>
                </a:gridCol>
                <a:gridCol w="1553075">
                  <a:extLst>
                    <a:ext uri="{9D8B030D-6E8A-4147-A177-3AD203B41FA5}">
                      <a16:colId xmlns:a16="http://schemas.microsoft.com/office/drawing/2014/main" val="627742505"/>
                    </a:ext>
                  </a:extLst>
                </a:gridCol>
              </a:tblGrid>
              <a:tr h="36917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Awdurdod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lleol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318050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Powys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56181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Ceredigion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21.2%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70361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Wrecsam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20.6%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1321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Bro Morgannwg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499767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Gaerfyrddin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692990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Gwynedd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59439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Conwy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15.4%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83047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Benfro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62132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Blaenau Gwent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67915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Caerffili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91126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Ddinbych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91631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Merthyr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Tudful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10.7%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47304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Fflint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10.5%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783062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Torfaen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909898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Fynwy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9.7%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048776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Ynys Mon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9.3%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82928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Casnewydd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9.3%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14172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Caerdydd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80117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Abertawe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820277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Pen-y-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bont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Ogwr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73947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Rhondda Cynon Taf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41176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Castell-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nedd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Port Talbot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240672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8A63C22B-A257-488C-867F-FB8518A203E9}"/>
              </a:ext>
            </a:extLst>
          </p:cNvPr>
          <p:cNvSpPr txBox="1"/>
          <p:nvPr/>
        </p:nvSpPr>
        <p:spPr>
          <a:xfrm>
            <a:off x="4921858" y="1352773"/>
            <a:ext cx="425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Penaethiaid</a:t>
            </a:r>
            <a:r>
              <a:rPr lang="en-GB" sz="1400" b="1" u="sng" dirty="0"/>
              <a:t> </a:t>
            </a:r>
            <a:r>
              <a:rPr lang="en-GB" sz="1400" b="1" u="sng" dirty="0" err="1"/>
              <a:t>heb</a:t>
            </a:r>
            <a:r>
              <a:rPr lang="en-GB" sz="1400" b="1" u="sng" dirty="0"/>
              <a:t> CPCP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awdurdod</a:t>
            </a:r>
            <a:r>
              <a:rPr lang="en-GB" sz="1400" b="1" u="sng" dirty="0"/>
              <a:t> </a:t>
            </a:r>
            <a:r>
              <a:rPr lang="en-GB" sz="1400" b="1" u="sng" dirty="0" err="1"/>
              <a:t>lleol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4204213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FF0235A-B199-4699-83AE-696140EB7710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7FD626-EA53-423B-885B-F4E2A3B4DC6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32527" y="-54508"/>
            <a:ext cx="12192000" cy="531743"/>
          </a:xfrm>
        </p:spPr>
        <p:txBody>
          <a:bodyPr anchor="ctr">
            <a:normAutofit/>
          </a:bodyPr>
          <a:lstStyle/>
          <a:p>
            <a:r>
              <a:rPr lang="en-GB" dirty="0" err="1">
                <a:solidFill>
                  <a:srgbClr val="00C257"/>
                </a:solidFill>
              </a:rPr>
              <a:t>Glanhau</a:t>
            </a:r>
            <a:r>
              <a:rPr lang="en-GB" dirty="0">
                <a:solidFill>
                  <a:srgbClr val="00C257"/>
                </a:solidFill>
              </a:rPr>
              <a:t> data: </a:t>
            </a:r>
            <a:r>
              <a:rPr lang="en-GB" dirty="0" err="1">
                <a:solidFill>
                  <a:srgbClr val="00C257"/>
                </a:solidFill>
              </a:rPr>
              <a:t>prosiect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lluosog</a:t>
            </a:r>
            <a:r>
              <a:rPr lang="en-GB" dirty="0">
                <a:solidFill>
                  <a:srgbClr val="00C257"/>
                </a:solidFill>
              </a:rPr>
              <a:t> – </a:t>
            </a:r>
            <a:r>
              <a:rPr lang="en-GB" dirty="0" err="1">
                <a:solidFill>
                  <a:srgbClr val="00C257"/>
                </a:solidFill>
              </a:rPr>
              <a:t>lleihau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cofrestru</a:t>
            </a:r>
            <a:r>
              <a:rPr lang="en-GB" dirty="0">
                <a:solidFill>
                  <a:srgbClr val="00C257"/>
                </a:solidFill>
              </a:rPr>
              <a:t> o </a:t>
            </a:r>
            <a:r>
              <a:rPr lang="en-GB" dirty="0" err="1">
                <a:solidFill>
                  <a:srgbClr val="00C257"/>
                </a:solidFill>
              </a:rPr>
              <a:t>gategorïau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lluosog</a:t>
            </a:r>
            <a:endParaRPr lang="en-GB" dirty="0">
              <a:solidFill>
                <a:srgbClr val="00C257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D7EC34-9069-48D8-B3BE-F22B3C24015F}"/>
              </a:ext>
            </a:extLst>
          </p:cNvPr>
          <p:cNvSpPr txBox="1"/>
          <p:nvPr/>
        </p:nvSpPr>
        <p:spPr>
          <a:xfrm>
            <a:off x="-6802" y="477235"/>
            <a:ext cx="12277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Yn</a:t>
            </a:r>
            <a:r>
              <a:rPr lang="en-GB" sz="1400" dirty="0"/>
              <a:t> Hydref 2024, </a:t>
            </a:r>
            <a:r>
              <a:rPr lang="en-GB" sz="1400" dirty="0" err="1"/>
              <a:t>cysyllton</a:t>
            </a:r>
            <a:r>
              <a:rPr lang="en-GB" sz="1400" dirty="0"/>
              <a:t> </a:t>
            </a:r>
            <a:r>
              <a:rPr lang="en-GB" sz="1400" dirty="0" err="1"/>
              <a:t>ni</a:t>
            </a:r>
            <a:r>
              <a:rPr lang="en-GB" sz="1400" dirty="0"/>
              <a:t> â </a:t>
            </a:r>
            <a:r>
              <a:rPr lang="en-GB" sz="1400" b="1" u="sng" dirty="0">
                <a:solidFill>
                  <a:srgbClr val="00C257"/>
                </a:solidFill>
              </a:rPr>
              <a:t>2,984</a:t>
            </a:r>
            <a:r>
              <a:rPr lang="en-GB" sz="1400" dirty="0"/>
              <a:t> </a:t>
            </a:r>
            <a:r>
              <a:rPr lang="en-GB" sz="1400" dirty="0" err="1"/>
              <a:t>cofrestreion</a:t>
            </a:r>
            <a:r>
              <a:rPr lang="en-GB" sz="1400" dirty="0"/>
              <a:t> a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mwy</a:t>
            </a:r>
            <a:r>
              <a:rPr lang="en-GB" sz="1400" dirty="0"/>
              <a:t> nag 1 </a:t>
            </a:r>
            <a:r>
              <a:rPr lang="en-GB" sz="1400" dirty="0" err="1"/>
              <a:t>categori</a:t>
            </a:r>
            <a:r>
              <a:rPr lang="en-GB" sz="1400" dirty="0"/>
              <a:t> </a:t>
            </a:r>
            <a:r>
              <a:rPr lang="en-GB" sz="1400" dirty="0" err="1"/>
              <a:t>ond</a:t>
            </a:r>
            <a:r>
              <a:rPr lang="en-GB" sz="1400" dirty="0"/>
              <a:t> </a:t>
            </a:r>
            <a:r>
              <a:rPr lang="en-GB" sz="1400" dirty="0" err="1"/>
              <a:t>nad</a:t>
            </a:r>
            <a:r>
              <a:rPr lang="en-GB" sz="1400" dirty="0"/>
              <a:t>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ganddynt</a:t>
            </a:r>
            <a:r>
              <a:rPr lang="en-GB" sz="1400" dirty="0"/>
              <a:t> </a:t>
            </a:r>
            <a:r>
              <a:rPr lang="en-GB" sz="1400" dirty="0" err="1"/>
              <a:t>unrhyw</a:t>
            </a:r>
            <a:r>
              <a:rPr lang="en-GB" sz="1400" dirty="0"/>
              <a:t> </a:t>
            </a:r>
            <a:r>
              <a:rPr lang="en-GB" sz="1400" dirty="0" err="1"/>
              <a:t>gyfnod</a:t>
            </a:r>
            <a:r>
              <a:rPr lang="en-GB" sz="1400" dirty="0"/>
              <a:t> o </a:t>
            </a:r>
            <a:r>
              <a:rPr lang="en-GB" sz="1400" dirty="0" err="1"/>
              <a:t>gyflogaeth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y </a:t>
            </a:r>
            <a:r>
              <a:rPr lang="en-GB" sz="1400" dirty="0" err="1"/>
              <a:t>categori</a:t>
            </a:r>
            <a:r>
              <a:rPr lang="en-GB" sz="1400" dirty="0"/>
              <a:t>/</a:t>
            </a:r>
            <a:r>
              <a:rPr lang="en-GB" sz="1400" dirty="0" err="1"/>
              <a:t>categorïau</a:t>
            </a:r>
            <a:r>
              <a:rPr lang="en-GB" sz="1400" dirty="0"/>
              <a:t> </a:t>
            </a:r>
            <a:r>
              <a:rPr lang="en-GB" sz="1400" dirty="0" err="1"/>
              <a:t>eraill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</a:t>
            </a:r>
            <a:r>
              <a:rPr lang="en-GB" sz="1400" dirty="0" err="1"/>
              <a:t>oeddent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ynddynt</a:t>
            </a:r>
            <a:r>
              <a:rPr lang="en-GB" sz="1400" dirty="0"/>
              <a:t>.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O’r</a:t>
            </a:r>
            <a:r>
              <a:rPr lang="en-GB" sz="1400" dirty="0"/>
              <a:t> 2,984 o </a:t>
            </a:r>
            <a:r>
              <a:rPr lang="en-GB" sz="1400" dirty="0" err="1"/>
              <a:t>gofrestreion</a:t>
            </a:r>
            <a:r>
              <a:rPr lang="en-GB" sz="1400" dirty="0"/>
              <a:t> y </a:t>
            </a:r>
            <a:r>
              <a:rPr lang="en-GB" sz="1400" dirty="0" err="1"/>
              <a:t>gwnaethom</a:t>
            </a:r>
            <a:r>
              <a:rPr lang="en-GB" sz="1400" dirty="0"/>
              <a:t> </a:t>
            </a:r>
            <a:r>
              <a:rPr lang="en-GB" sz="1400" dirty="0" err="1"/>
              <a:t>gysylltu</a:t>
            </a:r>
            <a:r>
              <a:rPr lang="en-GB" sz="1400" dirty="0"/>
              <a:t> </a:t>
            </a:r>
            <a:r>
              <a:rPr lang="en-GB" sz="1400" dirty="0" err="1"/>
              <a:t>efo</a:t>
            </a:r>
            <a:r>
              <a:rPr lang="en-GB" sz="1400" dirty="0"/>
              <a:t>, </a:t>
            </a:r>
            <a:r>
              <a:rPr lang="en-GB" sz="1400" dirty="0" err="1"/>
              <a:t>rydym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nodi bod </a:t>
            </a:r>
            <a:r>
              <a:rPr lang="en-GB" sz="1400" b="1" u="sng" dirty="0">
                <a:solidFill>
                  <a:srgbClr val="00C257"/>
                </a:solidFill>
              </a:rPr>
              <a:t>2,822</a:t>
            </a:r>
            <a:r>
              <a:rPr lang="en-GB" sz="1400" dirty="0"/>
              <a:t> o </a:t>
            </a:r>
            <a:r>
              <a:rPr lang="en-GB" sz="1400" dirty="0" err="1"/>
              <a:t>gofrestreion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lleihau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y </a:t>
            </a:r>
            <a:r>
              <a:rPr lang="en-GB" sz="1400" dirty="0" err="1"/>
              <a:t>maent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ynddo</a:t>
            </a:r>
            <a:r>
              <a:rPr lang="en-GB" sz="1400" dirty="0"/>
              <a:t>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Gostyngodd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2,723</a:t>
            </a:r>
            <a:r>
              <a:rPr lang="en-GB" sz="1400" dirty="0"/>
              <a:t> o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</a:t>
            </a:r>
            <a:r>
              <a:rPr lang="en-GB" sz="1400" dirty="0" err="1"/>
              <a:t>oeddant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1</a:t>
            </a:r>
            <a:r>
              <a:rPr lang="en-GB" sz="1400" dirty="0"/>
              <a:t>. </a:t>
            </a:r>
            <a:r>
              <a:rPr lang="en-GB" sz="1400" dirty="0" err="1"/>
              <a:t>Gostyngodd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97</a:t>
            </a:r>
            <a:r>
              <a:rPr lang="en-GB" sz="1400" dirty="0"/>
              <a:t> o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2</a:t>
            </a:r>
            <a:r>
              <a:rPr lang="en-GB" sz="1400" dirty="0"/>
              <a:t>, </a:t>
            </a:r>
            <a:r>
              <a:rPr lang="en-GB" sz="1400" dirty="0" err="1"/>
              <a:t>sy’n</a:t>
            </a:r>
            <a:r>
              <a:rPr lang="en-GB" sz="1400" dirty="0"/>
              <a:t> </a:t>
            </a:r>
            <a:r>
              <a:rPr lang="en-GB" sz="1400" dirty="0" err="1"/>
              <a:t>cyfateb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ostyngiad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194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.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olaf</a:t>
            </a:r>
            <a:r>
              <a:rPr lang="en-GB" sz="1400" dirty="0"/>
              <a:t>, </a:t>
            </a:r>
            <a:r>
              <a:rPr lang="en-GB" sz="1400" dirty="0" err="1"/>
              <a:t>mae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2</a:t>
            </a:r>
            <a:r>
              <a:rPr lang="en-GB" sz="1400" dirty="0"/>
              <a:t> </a:t>
            </a:r>
            <a:r>
              <a:rPr lang="en-GB" sz="1400" dirty="0" err="1"/>
              <a:t>gofrestrwr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lleihau</a:t>
            </a:r>
            <a:r>
              <a:rPr lang="en-GB" sz="1400" dirty="0"/>
              <a:t> </a:t>
            </a:r>
            <a:r>
              <a:rPr lang="en-GB" sz="1400" dirty="0" err="1"/>
              <a:t>cofrestriad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3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, </a:t>
            </a:r>
            <a:r>
              <a:rPr lang="en-GB" sz="1400" dirty="0" err="1"/>
              <a:t>sy’n</a:t>
            </a:r>
            <a:r>
              <a:rPr lang="en-GB" sz="1400" dirty="0"/>
              <a:t> </a:t>
            </a:r>
            <a:r>
              <a:rPr lang="en-GB" sz="1400" dirty="0" err="1"/>
              <a:t>cyfateb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ostyngiad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6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0F7C8A8-FA4C-4E1D-A1A0-88AF24F4B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045381"/>
              </p:ext>
            </p:extLst>
          </p:nvPr>
        </p:nvGraphicFramePr>
        <p:xfrm>
          <a:off x="237743" y="3688452"/>
          <a:ext cx="11713465" cy="3169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F652E43-F716-4E6F-955F-8B25E541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972342"/>
              </p:ext>
            </p:extLst>
          </p:nvPr>
        </p:nvGraphicFramePr>
        <p:xfrm>
          <a:off x="237743" y="1701650"/>
          <a:ext cx="11713465" cy="2041666"/>
        </p:xfrm>
        <a:graphic>
          <a:graphicData uri="http://schemas.openxmlformats.org/drawingml/2006/table">
            <a:tbl>
              <a:tblPr/>
              <a:tblGrid>
                <a:gridCol w="6798261">
                  <a:extLst>
                    <a:ext uri="{9D8B030D-6E8A-4147-A177-3AD203B41FA5}">
                      <a16:colId xmlns:a16="http://schemas.microsoft.com/office/drawing/2014/main" val="2104636901"/>
                    </a:ext>
                  </a:extLst>
                </a:gridCol>
                <a:gridCol w="2457602">
                  <a:extLst>
                    <a:ext uri="{9D8B030D-6E8A-4147-A177-3AD203B41FA5}">
                      <a16:colId xmlns:a16="http://schemas.microsoft.com/office/drawing/2014/main" val="3588754766"/>
                    </a:ext>
                  </a:extLst>
                </a:gridCol>
                <a:gridCol w="2457602">
                  <a:extLst>
                    <a:ext uri="{9D8B030D-6E8A-4147-A177-3AD203B41FA5}">
                      <a16:colId xmlns:a16="http://schemas.microsoft.com/office/drawing/2014/main" val="45264906"/>
                    </a:ext>
                  </a:extLst>
                </a:gridCol>
              </a:tblGrid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79048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592987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613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5294848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173925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515123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6835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39497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45790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353610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32303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2,923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63793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F6BB584-80E5-4B6F-8BD9-6C4CC5D531F3}"/>
              </a:ext>
            </a:extLst>
          </p:cNvPr>
          <p:cNvSpPr txBox="1"/>
          <p:nvPr/>
        </p:nvSpPr>
        <p:spPr>
          <a:xfrm>
            <a:off x="149236" y="3734680"/>
            <a:ext cx="709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gostyngiad</a:t>
            </a:r>
            <a:r>
              <a:rPr lang="en-GB" sz="1400" b="1" u="sng" dirty="0"/>
              <a:t> </a:t>
            </a:r>
            <a:r>
              <a:rPr lang="en-GB" sz="1400" b="1" u="sng" dirty="0" err="1"/>
              <a:t>prosiect</a:t>
            </a:r>
            <a:r>
              <a:rPr lang="en-GB" sz="1400" b="1" u="sng" dirty="0"/>
              <a:t> </a:t>
            </a:r>
            <a:r>
              <a:rPr lang="en-GB" sz="1400" b="1" u="sng" dirty="0" err="1"/>
              <a:t>lluosog</a:t>
            </a:r>
            <a:r>
              <a:rPr lang="en-GB" sz="1400" b="1" u="sng" dirty="0"/>
              <a:t> </a:t>
            </a:r>
            <a:r>
              <a:rPr lang="en-GB" sz="1400" b="1" u="sng" dirty="0" err="1"/>
              <a:t>ym</a:t>
            </a:r>
            <a:r>
              <a:rPr lang="en-GB" sz="1400" b="1" u="sng" dirty="0"/>
              <a:t> </a:t>
            </a:r>
            <a:r>
              <a:rPr lang="en-GB" sz="1400" b="1" u="sng" dirty="0" err="1"/>
              <a:t>mhob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  </a:t>
            </a:r>
          </a:p>
        </p:txBody>
      </p:sp>
    </p:spTree>
    <p:extLst>
      <p:ext uri="{BB962C8B-B14F-4D97-AF65-F5344CB8AC3E}">
        <p14:creationId xmlns:p14="http://schemas.microsoft.com/office/powerpoint/2010/main" val="1338830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FF0235A-B199-4699-83AE-696140EB7710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7FD626-EA53-423B-885B-F4E2A3B4DC6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32527" y="-54508"/>
            <a:ext cx="9623999" cy="531743"/>
          </a:xfrm>
        </p:spPr>
        <p:txBody>
          <a:bodyPr anchor="ctr">
            <a:normAutofit/>
          </a:bodyPr>
          <a:lstStyle/>
          <a:p>
            <a:r>
              <a:rPr lang="en-GB" dirty="0" err="1">
                <a:solidFill>
                  <a:srgbClr val="C21100"/>
                </a:solidFill>
              </a:rPr>
              <a:t>Glanhau</a:t>
            </a:r>
            <a:r>
              <a:rPr lang="en-GB" dirty="0">
                <a:solidFill>
                  <a:srgbClr val="C21100"/>
                </a:solidFill>
              </a:rPr>
              <a:t> data: </a:t>
            </a:r>
            <a:r>
              <a:rPr lang="en-GB" dirty="0" err="1">
                <a:solidFill>
                  <a:srgbClr val="C21100"/>
                </a:solidFill>
              </a:rPr>
              <a:t>prosiect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cipio</a:t>
            </a:r>
            <a:r>
              <a:rPr lang="en-GB" dirty="0">
                <a:solidFill>
                  <a:srgbClr val="C21100"/>
                </a:solidFill>
              </a:rPr>
              <a:t> data – </a:t>
            </a:r>
            <a:r>
              <a:rPr lang="en-GB" dirty="0" err="1">
                <a:solidFill>
                  <a:srgbClr val="C21100"/>
                </a:solidFill>
              </a:rPr>
              <a:t>lleihau</a:t>
            </a:r>
            <a:r>
              <a:rPr lang="en-GB" dirty="0">
                <a:solidFill>
                  <a:srgbClr val="C21100"/>
                </a:solidFill>
              </a:rPr>
              <a:t> data </a:t>
            </a:r>
            <a:r>
              <a:rPr lang="en-GB" dirty="0" err="1">
                <a:solidFill>
                  <a:srgbClr val="C21100"/>
                </a:solidFill>
              </a:rPr>
              <a:t>anhysbus</a:t>
            </a:r>
            <a:endParaRPr lang="en-GB" dirty="0">
              <a:solidFill>
                <a:srgbClr val="C211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C133FA-BF74-4B3E-A8FA-6149C4B496CD}"/>
              </a:ext>
            </a:extLst>
          </p:cNvPr>
          <p:cNvSpPr txBox="1"/>
          <p:nvPr/>
        </p:nvSpPr>
        <p:spPr>
          <a:xfrm>
            <a:off x="-10273" y="348984"/>
            <a:ext cx="1466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Grŵp</a:t>
            </a:r>
            <a:r>
              <a:rPr lang="en-GB" b="1" u="sng" dirty="0"/>
              <a:t> </a:t>
            </a:r>
            <a:r>
              <a:rPr lang="en-GB" b="1" u="sng" dirty="0" err="1"/>
              <a:t>Ethnig</a:t>
            </a:r>
            <a:endParaRPr lang="en-GB" b="1" u="sng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3D444A0-37EC-4E89-9998-537D300265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721742"/>
              </p:ext>
            </p:extLst>
          </p:nvPr>
        </p:nvGraphicFramePr>
        <p:xfrm>
          <a:off x="19664" y="646361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EDFCD40-50CB-4ED7-849F-1CE521FA6581}"/>
              </a:ext>
            </a:extLst>
          </p:cNvPr>
          <p:cNvSpPr txBox="1"/>
          <p:nvPr/>
        </p:nvSpPr>
        <p:spPr>
          <a:xfrm>
            <a:off x="3026171" y="355068"/>
            <a:ext cx="2682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Hunaniaeth</a:t>
            </a:r>
            <a:r>
              <a:rPr lang="en-GB" b="1" u="sng" dirty="0"/>
              <a:t> </a:t>
            </a:r>
            <a:r>
              <a:rPr lang="en-GB" b="1" u="sng" dirty="0" err="1"/>
              <a:t>Cenedlaethol</a:t>
            </a:r>
            <a:endParaRPr lang="en-GB" b="1" u="sng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D1B9620-2ED7-4771-BCE7-441B9F192F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583844"/>
              </p:ext>
            </p:extLst>
          </p:nvPr>
        </p:nvGraphicFramePr>
        <p:xfrm>
          <a:off x="3035625" y="650749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2B6EF79-0051-4F58-B6C8-1F17B213C680}"/>
              </a:ext>
            </a:extLst>
          </p:cNvPr>
          <p:cNvSpPr txBox="1"/>
          <p:nvPr/>
        </p:nvSpPr>
        <p:spPr>
          <a:xfrm>
            <a:off x="6029864" y="358631"/>
            <a:ext cx="1673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Siarad</a:t>
            </a:r>
            <a:r>
              <a:rPr lang="en-GB" b="1" u="sng" dirty="0"/>
              <a:t> Cymraeg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934186-D398-4F83-82E1-74DF4403CE22}"/>
              </a:ext>
            </a:extLst>
          </p:cNvPr>
          <p:cNvSpPr txBox="1"/>
          <p:nvPr/>
        </p:nvSpPr>
        <p:spPr>
          <a:xfrm>
            <a:off x="9088394" y="348984"/>
            <a:ext cx="2617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Gweithio</a:t>
            </a:r>
            <a:r>
              <a:rPr lang="en-GB" b="1" u="sng" dirty="0"/>
              <a:t> </a:t>
            </a:r>
            <a:r>
              <a:rPr lang="en-GB" b="1" u="sng" dirty="0" err="1"/>
              <a:t>yn</a:t>
            </a:r>
            <a:r>
              <a:rPr lang="en-GB" b="1" u="sng" dirty="0"/>
              <a:t> </a:t>
            </a:r>
            <a:r>
              <a:rPr lang="en-GB" b="1" u="sng" dirty="0" err="1"/>
              <a:t>Gymraeg</a:t>
            </a:r>
            <a:endParaRPr lang="en-GB" b="1" u="sng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F554D44-3DCB-4BB8-B95D-D0E9D2F54E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9140376"/>
              </p:ext>
            </p:extLst>
          </p:nvPr>
        </p:nvGraphicFramePr>
        <p:xfrm>
          <a:off x="6071250" y="649050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F5A70A07-CC93-496F-9776-330DA081DE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815724"/>
              </p:ext>
            </p:extLst>
          </p:nvPr>
        </p:nvGraphicFramePr>
        <p:xfrm>
          <a:off x="9173550" y="663512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4C19A8B-E9E6-4E52-A2C3-04CA6C69D270}"/>
              </a:ext>
            </a:extLst>
          </p:cNvPr>
          <p:cNvCxnSpPr>
            <a:cxnSpLocks/>
          </p:cNvCxnSpPr>
          <p:nvPr/>
        </p:nvCxnSpPr>
        <p:spPr>
          <a:xfrm>
            <a:off x="2974474" y="426231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DFBC1C-4BAD-4FD2-857F-680FF81E2B98}"/>
              </a:ext>
            </a:extLst>
          </p:cNvPr>
          <p:cNvCxnSpPr>
            <a:cxnSpLocks/>
          </p:cNvCxnSpPr>
          <p:nvPr/>
        </p:nvCxnSpPr>
        <p:spPr>
          <a:xfrm>
            <a:off x="5981524" y="429639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FB433B-16BB-42C1-AF77-3177FF2FA5AA}"/>
              </a:ext>
            </a:extLst>
          </p:cNvPr>
          <p:cNvCxnSpPr>
            <a:cxnSpLocks/>
          </p:cNvCxnSpPr>
          <p:nvPr/>
        </p:nvCxnSpPr>
        <p:spPr>
          <a:xfrm>
            <a:off x="9059250" y="426231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5DAF91-9CB3-483E-B46B-99C4D7AE29AB}"/>
              </a:ext>
            </a:extLst>
          </p:cNvPr>
          <p:cNvCxnSpPr>
            <a:cxnSpLocks/>
          </p:cNvCxnSpPr>
          <p:nvPr/>
        </p:nvCxnSpPr>
        <p:spPr>
          <a:xfrm>
            <a:off x="19664" y="7628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B7C01EA-C2F9-460F-91D3-6B7E9AD07A93}"/>
              </a:ext>
            </a:extLst>
          </p:cNvPr>
          <p:cNvCxnSpPr>
            <a:cxnSpLocks/>
          </p:cNvCxnSpPr>
          <p:nvPr/>
        </p:nvCxnSpPr>
        <p:spPr>
          <a:xfrm>
            <a:off x="19664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00B379-5165-4979-B000-82EB5D6D9524}"/>
              </a:ext>
            </a:extLst>
          </p:cNvPr>
          <p:cNvCxnSpPr>
            <a:cxnSpLocks/>
          </p:cNvCxnSpPr>
          <p:nvPr/>
        </p:nvCxnSpPr>
        <p:spPr>
          <a:xfrm>
            <a:off x="19664" y="24805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8BFA2F7-ED75-42CD-98B7-711C91F38E68}"/>
              </a:ext>
            </a:extLst>
          </p:cNvPr>
          <p:cNvCxnSpPr>
            <a:cxnSpLocks/>
          </p:cNvCxnSpPr>
          <p:nvPr/>
        </p:nvCxnSpPr>
        <p:spPr>
          <a:xfrm>
            <a:off x="19664" y="33314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B7FD52E-7D5D-4168-A49B-253B133922D2}"/>
              </a:ext>
            </a:extLst>
          </p:cNvPr>
          <p:cNvCxnSpPr>
            <a:cxnSpLocks/>
          </p:cNvCxnSpPr>
          <p:nvPr/>
        </p:nvCxnSpPr>
        <p:spPr>
          <a:xfrm>
            <a:off x="19664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518E375-7F0C-419C-974E-EE6C12F8C603}"/>
              </a:ext>
            </a:extLst>
          </p:cNvPr>
          <p:cNvCxnSpPr>
            <a:cxnSpLocks/>
          </p:cNvCxnSpPr>
          <p:nvPr/>
        </p:nvCxnSpPr>
        <p:spPr>
          <a:xfrm>
            <a:off x="19664" y="50427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39F1807-F114-4A1D-91D9-8BDEA45DF9C7}"/>
              </a:ext>
            </a:extLst>
          </p:cNvPr>
          <p:cNvCxnSpPr>
            <a:cxnSpLocks/>
          </p:cNvCxnSpPr>
          <p:nvPr/>
        </p:nvCxnSpPr>
        <p:spPr>
          <a:xfrm>
            <a:off x="19664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BC061F-6383-4733-974F-8F133EDAEA4F}"/>
              </a:ext>
            </a:extLst>
          </p:cNvPr>
          <p:cNvCxnSpPr>
            <a:cxnSpLocks/>
          </p:cNvCxnSpPr>
          <p:nvPr/>
        </p:nvCxnSpPr>
        <p:spPr>
          <a:xfrm>
            <a:off x="19664" y="67572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8CB1F5-589D-4606-9EB0-165487B83F95}"/>
              </a:ext>
            </a:extLst>
          </p:cNvPr>
          <p:cNvCxnSpPr>
            <a:cxnSpLocks/>
          </p:cNvCxnSpPr>
          <p:nvPr/>
        </p:nvCxnSpPr>
        <p:spPr>
          <a:xfrm>
            <a:off x="3026172" y="7660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24FE950-22A2-4792-B12F-9B2D4D7991AC}"/>
              </a:ext>
            </a:extLst>
          </p:cNvPr>
          <p:cNvCxnSpPr>
            <a:cxnSpLocks/>
          </p:cNvCxnSpPr>
          <p:nvPr/>
        </p:nvCxnSpPr>
        <p:spPr>
          <a:xfrm>
            <a:off x="3026172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75E1CF-F5AD-4B8F-BF83-A214829ED79B}"/>
              </a:ext>
            </a:extLst>
          </p:cNvPr>
          <p:cNvCxnSpPr>
            <a:cxnSpLocks/>
          </p:cNvCxnSpPr>
          <p:nvPr/>
        </p:nvCxnSpPr>
        <p:spPr>
          <a:xfrm>
            <a:off x="3026172" y="2481451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0C93C2A-0FE1-48D3-962A-D6665B9939CC}"/>
              </a:ext>
            </a:extLst>
          </p:cNvPr>
          <p:cNvCxnSpPr>
            <a:cxnSpLocks/>
          </p:cNvCxnSpPr>
          <p:nvPr/>
        </p:nvCxnSpPr>
        <p:spPr>
          <a:xfrm>
            <a:off x="3026172" y="33314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B9ED20A-8F8A-47DF-8700-83967698D67E}"/>
              </a:ext>
            </a:extLst>
          </p:cNvPr>
          <p:cNvCxnSpPr>
            <a:cxnSpLocks/>
          </p:cNvCxnSpPr>
          <p:nvPr/>
        </p:nvCxnSpPr>
        <p:spPr>
          <a:xfrm>
            <a:off x="3026172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03C5EC-F083-4338-A32F-596683B25144}"/>
              </a:ext>
            </a:extLst>
          </p:cNvPr>
          <p:cNvCxnSpPr>
            <a:cxnSpLocks/>
          </p:cNvCxnSpPr>
          <p:nvPr/>
        </p:nvCxnSpPr>
        <p:spPr>
          <a:xfrm>
            <a:off x="3026714" y="50491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6A72781-22CC-4971-B2FC-1BEB6F0880A9}"/>
              </a:ext>
            </a:extLst>
          </p:cNvPr>
          <p:cNvCxnSpPr>
            <a:cxnSpLocks/>
          </p:cNvCxnSpPr>
          <p:nvPr/>
        </p:nvCxnSpPr>
        <p:spPr>
          <a:xfrm>
            <a:off x="3026714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41CBC9-6AB5-49D8-B7C6-2EDC373383AD}"/>
              </a:ext>
            </a:extLst>
          </p:cNvPr>
          <p:cNvCxnSpPr>
            <a:cxnSpLocks/>
          </p:cNvCxnSpPr>
          <p:nvPr/>
        </p:nvCxnSpPr>
        <p:spPr>
          <a:xfrm>
            <a:off x="3026714" y="67572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78E4EE2-F032-4D64-8490-4FD5D3905CDB}"/>
              </a:ext>
            </a:extLst>
          </p:cNvPr>
          <p:cNvCxnSpPr>
            <a:cxnSpLocks/>
          </p:cNvCxnSpPr>
          <p:nvPr/>
        </p:nvCxnSpPr>
        <p:spPr>
          <a:xfrm>
            <a:off x="6052200" y="7692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B9882BA-E4FC-42C5-96D1-5D138C39ADB2}"/>
              </a:ext>
            </a:extLst>
          </p:cNvPr>
          <p:cNvCxnSpPr>
            <a:cxnSpLocks/>
          </p:cNvCxnSpPr>
          <p:nvPr/>
        </p:nvCxnSpPr>
        <p:spPr>
          <a:xfrm>
            <a:off x="6052200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4DE041A-59FB-4F8B-92EE-A431F184E6B7}"/>
              </a:ext>
            </a:extLst>
          </p:cNvPr>
          <p:cNvCxnSpPr>
            <a:cxnSpLocks/>
          </p:cNvCxnSpPr>
          <p:nvPr/>
        </p:nvCxnSpPr>
        <p:spPr>
          <a:xfrm>
            <a:off x="6052200" y="24805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06E66A0-9CE3-40F6-B3C9-31E8CFCEEB7C}"/>
              </a:ext>
            </a:extLst>
          </p:cNvPr>
          <p:cNvCxnSpPr>
            <a:cxnSpLocks/>
          </p:cNvCxnSpPr>
          <p:nvPr/>
        </p:nvCxnSpPr>
        <p:spPr>
          <a:xfrm>
            <a:off x="6052200" y="33339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B45A65C-2D79-402E-9EAF-FB83F2C9809C}"/>
              </a:ext>
            </a:extLst>
          </p:cNvPr>
          <p:cNvCxnSpPr>
            <a:cxnSpLocks/>
          </p:cNvCxnSpPr>
          <p:nvPr/>
        </p:nvCxnSpPr>
        <p:spPr>
          <a:xfrm>
            <a:off x="6052200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1DFF7EA-2D82-43F4-812F-A2C359A91071}"/>
              </a:ext>
            </a:extLst>
          </p:cNvPr>
          <p:cNvCxnSpPr>
            <a:cxnSpLocks/>
          </p:cNvCxnSpPr>
          <p:nvPr/>
        </p:nvCxnSpPr>
        <p:spPr>
          <a:xfrm>
            <a:off x="6052200" y="50491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38CE867-F97F-40F2-A225-CD90556DA672}"/>
              </a:ext>
            </a:extLst>
          </p:cNvPr>
          <p:cNvCxnSpPr>
            <a:cxnSpLocks/>
          </p:cNvCxnSpPr>
          <p:nvPr/>
        </p:nvCxnSpPr>
        <p:spPr>
          <a:xfrm>
            <a:off x="6052200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193520-86DD-4741-9ABA-BBAC8F18B06A}"/>
              </a:ext>
            </a:extLst>
          </p:cNvPr>
          <p:cNvCxnSpPr>
            <a:cxnSpLocks/>
          </p:cNvCxnSpPr>
          <p:nvPr/>
        </p:nvCxnSpPr>
        <p:spPr>
          <a:xfrm>
            <a:off x="6052200" y="67629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2ACA246-BF51-4A0F-9F82-87E4D2C209F3}"/>
              </a:ext>
            </a:extLst>
          </p:cNvPr>
          <p:cNvCxnSpPr>
            <a:cxnSpLocks/>
          </p:cNvCxnSpPr>
          <p:nvPr/>
        </p:nvCxnSpPr>
        <p:spPr>
          <a:xfrm>
            <a:off x="9133486" y="779650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1EA9373-6598-43D2-9406-236C947365C2}"/>
              </a:ext>
            </a:extLst>
          </p:cNvPr>
          <p:cNvCxnSpPr>
            <a:cxnSpLocks/>
          </p:cNvCxnSpPr>
          <p:nvPr/>
        </p:nvCxnSpPr>
        <p:spPr>
          <a:xfrm>
            <a:off x="9133486" y="163601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51AB847-08CE-4272-A09B-09FA33FAF94B}"/>
              </a:ext>
            </a:extLst>
          </p:cNvPr>
          <p:cNvCxnSpPr>
            <a:cxnSpLocks/>
          </p:cNvCxnSpPr>
          <p:nvPr/>
        </p:nvCxnSpPr>
        <p:spPr>
          <a:xfrm>
            <a:off x="9133486" y="249415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605B94C-1D52-44B9-BF6F-C41B37E176B1}"/>
              </a:ext>
            </a:extLst>
          </p:cNvPr>
          <p:cNvCxnSpPr>
            <a:cxnSpLocks/>
          </p:cNvCxnSpPr>
          <p:nvPr/>
        </p:nvCxnSpPr>
        <p:spPr>
          <a:xfrm>
            <a:off x="9133486" y="3340989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B8EBE5-7A3B-43ED-A68A-67AA8A6B3309}"/>
              </a:ext>
            </a:extLst>
          </p:cNvPr>
          <p:cNvCxnSpPr>
            <a:cxnSpLocks/>
          </p:cNvCxnSpPr>
          <p:nvPr/>
        </p:nvCxnSpPr>
        <p:spPr>
          <a:xfrm>
            <a:off x="9141988" y="4198239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8EB021-ED6E-4135-9282-B3596B2B016D}"/>
              </a:ext>
            </a:extLst>
          </p:cNvPr>
          <p:cNvCxnSpPr>
            <a:cxnSpLocks/>
          </p:cNvCxnSpPr>
          <p:nvPr/>
        </p:nvCxnSpPr>
        <p:spPr>
          <a:xfrm>
            <a:off x="9133486" y="505866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F22B9D4-B50A-444C-A511-75E5488CB222}"/>
              </a:ext>
            </a:extLst>
          </p:cNvPr>
          <p:cNvCxnSpPr>
            <a:cxnSpLocks/>
          </p:cNvCxnSpPr>
          <p:nvPr/>
        </p:nvCxnSpPr>
        <p:spPr>
          <a:xfrm>
            <a:off x="9133486" y="5908865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AF7F640-0AF2-4918-82AF-9F4FC4FDD8F9}"/>
              </a:ext>
            </a:extLst>
          </p:cNvPr>
          <p:cNvCxnSpPr>
            <a:cxnSpLocks/>
          </p:cNvCxnSpPr>
          <p:nvPr/>
        </p:nvCxnSpPr>
        <p:spPr>
          <a:xfrm>
            <a:off x="9133486" y="676681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35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Mawrth 2025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4A9F95-E324-4CEC-9815-A5EFA64DBF1C}"/>
              </a:ext>
            </a:extLst>
          </p:cNvPr>
          <p:cNvGrpSpPr/>
          <p:nvPr/>
        </p:nvGrpSpPr>
        <p:grpSpPr>
          <a:xfrm>
            <a:off x="421240" y="1099335"/>
            <a:ext cx="11328800" cy="5358685"/>
            <a:chOff x="605210" y="864474"/>
            <a:chExt cx="9919806" cy="4985174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D4929D34-2EA7-4260-9F20-7531EDBFB4C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0573664"/>
                </p:ext>
              </p:extLst>
            </p:nvPr>
          </p:nvGraphicFramePr>
          <p:xfrm>
            <a:off x="4945016" y="864474"/>
            <a:ext cx="5580000" cy="498517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Rectangle 54">
              <a:extLst>
                <a:ext uri="{FF2B5EF4-FFF2-40B4-BE49-F238E27FC236}">
                  <a16:creationId xmlns:a16="http://schemas.microsoft.com/office/drawing/2014/main" id="{FC2E0E1A-9428-4EB1-86F8-4DCCABAF42BF}"/>
                </a:ext>
              </a:extLst>
            </p:cNvPr>
            <p:cNvSpPr/>
            <p:nvPr/>
          </p:nvSpPr>
          <p:spPr>
            <a:xfrm>
              <a:off x="605210" y="895143"/>
              <a:ext cx="7036921" cy="575644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5644"/>
                <a:gd name="connsiteX1" fmla="*/ 1927404 w 1927404"/>
                <a:gd name="connsiteY1" fmla="*/ 0 h 575644"/>
                <a:gd name="connsiteX2" fmla="*/ 1845376 w 1927404"/>
                <a:gd name="connsiteY2" fmla="*/ 575644 h 575644"/>
                <a:gd name="connsiteX3" fmla="*/ 0 w 1927404"/>
                <a:gd name="connsiteY3" fmla="*/ 571525 h 575644"/>
                <a:gd name="connsiteX4" fmla="*/ 0 w 1927404"/>
                <a:gd name="connsiteY4" fmla="*/ 3266 h 575644"/>
                <a:gd name="connsiteX0" fmla="*/ 0 w 1934197"/>
                <a:gd name="connsiteY0" fmla="*/ 3266 h 575644"/>
                <a:gd name="connsiteX1" fmla="*/ 1934197 w 1934197"/>
                <a:gd name="connsiteY1" fmla="*/ 0 h 575644"/>
                <a:gd name="connsiteX2" fmla="*/ 1845376 w 1934197"/>
                <a:gd name="connsiteY2" fmla="*/ 575644 h 575644"/>
                <a:gd name="connsiteX3" fmla="*/ 0 w 1934197"/>
                <a:gd name="connsiteY3" fmla="*/ 571525 h 575644"/>
                <a:gd name="connsiteX4" fmla="*/ 0 w 1934197"/>
                <a:gd name="connsiteY4" fmla="*/ 3266 h 575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4197" h="575644">
                  <a:moveTo>
                    <a:pt x="0" y="3266"/>
                  </a:moveTo>
                  <a:lnTo>
                    <a:pt x="1934197" y="0"/>
                  </a:lnTo>
                  <a:lnTo>
                    <a:pt x="1845376" y="575644"/>
                  </a:lnTo>
                  <a:lnTo>
                    <a:pt x="0" y="571525"/>
                  </a:lnTo>
                  <a:lnTo>
                    <a:pt x="0" y="3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tx1"/>
                  </a:solidFill>
                </a:rPr>
                <a:t>   </a:t>
              </a:r>
              <a:r>
                <a:rPr lang="en-GB" b="1" dirty="0" err="1">
                  <a:solidFill>
                    <a:schemeClr val="tx1"/>
                  </a:solidFill>
                </a:rPr>
                <a:t>Pennaeth</a:t>
              </a:r>
              <a:r>
                <a:rPr lang="en-GB" b="1" dirty="0">
                  <a:solidFill>
                    <a:schemeClr val="tx1"/>
                  </a:solidFill>
                </a:rPr>
                <a:t> neu </a:t>
              </a:r>
              <a:r>
                <a:rPr lang="en-GB" b="1" dirty="0" err="1">
                  <a:solidFill>
                    <a:schemeClr val="tx1"/>
                  </a:solidFill>
                </a:rPr>
                <a:t>uwch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arweinydd</a:t>
              </a:r>
              <a:r>
                <a:rPr lang="en-GB" b="1" dirty="0">
                  <a:solidFill>
                    <a:schemeClr val="tx1"/>
                  </a:solidFill>
                </a:rPr>
                <a:t> AB 0.4%</a:t>
              </a:r>
            </a:p>
          </p:txBody>
        </p:sp>
        <p:sp>
          <p:nvSpPr>
            <p:cNvPr id="7" name="Rectangle 54">
              <a:extLst>
                <a:ext uri="{FF2B5EF4-FFF2-40B4-BE49-F238E27FC236}">
                  <a16:creationId xmlns:a16="http://schemas.microsoft.com/office/drawing/2014/main" id="{13133908-3EB8-4518-9176-9AFEF9039EF9}"/>
                </a:ext>
              </a:extLst>
            </p:cNvPr>
            <p:cNvSpPr/>
            <p:nvPr/>
          </p:nvSpPr>
          <p:spPr>
            <a:xfrm>
              <a:off x="605211" y="1502410"/>
              <a:ext cx="6697899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3359"/>
                <a:gd name="connsiteY0" fmla="*/ 11503 h 579762"/>
                <a:gd name="connsiteX1" fmla="*/ 1933359 w 1933359"/>
                <a:gd name="connsiteY1" fmla="*/ 0 h 579762"/>
                <a:gd name="connsiteX2" fmla="*/ 1600833 w 1933359"/>
                <a:gd name="connsiteY2" fmla="*/ 579762 h 579762"/>
                <a:gd name="connsiteX3" fmla="*/ 0 w 1933359"/>
                <a:gd name="connsiteY3" fmla="*/ 579762 h 579762"/>
                <a:gd name="connsiteX4" fmla="*/ 0 w 1933359"/>
                <a:gd name="connsiteY4" fmla="*/ 11503 h 579762"/>
                <a:gd name="connsiteX0" fmla="*/ 0 w 1933359"/>
                <a:gd name="connsiteY0" fmla="*/ 11503 h 592119"/>
                <a:gd name="connsiteX1" fmla="*/ 1933359 w 1933359"/>
                <a:gd name="connsiteY1" fmla="*/ 0 h 592119"/>
                <a:gd name="connsiteX2" fmla="*/ 1837868 w 1933359"/>
                <a:gd name="connsiteY2" fmla="*/ 592119 h 592119"/>
                <a:gd name="connsiteX3" fmla="*/ 0 w 1933359"/>
                <a:gd name="connsiteY3" fmla="*/ 579762 h 592119"/>
                <a:gd name="connsiteX4" fmla="*/ 0 w 1933359"/>
                <a:gd name="connsiteY4" fmla="*/ 11503 h 592119"/>
                <a:gd name="connsiteX0" fmla="*/ 0 w 1936932"/>
                <a:gd name="connsiteY0" fmla="*/ 11503 h 592119"/>
                <a:gd name="connsiteX1" fmla="*/ 1936932 w 1936932"/>
                <a:gd name="connsiteY1" fmla="*/ 0 h 592119"/>
                <a:gd name="connsiteX2" fmla="*/ 1837868 w 1936932"/>
                <a:gd name="connsiteY2" fmla="*/ 592119 h 592119"/>
                <a:gd name="connsiteX3" fmla="*/ 0 w 1936932"/>
                <a:gd name="connsiteY3" fmla="*/ 579762 h 592119"/>
                <a:gd name="connsiteX4" fmla="*/ 0 w 1936932"/>
                <a:gd name="connsiteY4" fmla="*/ 11503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932" h="592119">
                  <a:moveTo>
                    <a:pt x="0" y="11503"/>
                  </a:moveTo>
                  <a:lnTo>
                    <a:pt x="1936932" y="0"/>
                  </a:lnTo>
                  <a:lnTo>
                    <a:pt x="1837868" y="592119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</a:rPr>
                <a:t> 0.5% </a:t>
              </a:r>
            </a:p>
          </p:txBody>
        </p:sp>
        <p:sp>
          <p:nvSpPr>
            <p:cNvPr id="8" name="Rectangle 54">
              <a:extLst>
                <a:ext uri="{FF2B5EF4-FFF2-40B4-BE49-F238E27FC236}">
                  <a16:creationId xmlns:a16="http://schemas.microsoft.com/office/drawing/2014/main" id="{F64DBA44-CC54-4AEA-9912-3DD5A672CBD6}"/>
                </a:ext>
              </a:extLst>
            </p:cNvPr>
            <p:cNvSpPr/>
            <p:nvPr/>
          </p:nvSpPr>
          <p:spPr>
            <a:xfrm>
              <a:off x="605211" y="2127783"/>
              <a:ext cx="6341440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88000"/>
                <a:gd name="connsiteX1" fmla="*/ 1927404 w 1927404"/>
                <a:gd name="connsiteY1" fmla="*/ 0 h 588000"/>
                <a:gd name="connsiteX2" fmla="*/ 1832735 w 1927404"/>
                <a:gd name="connsiteY2" fmla="*/ 588000 h 588000"/>
                <a:gd name="connsiteX3" fmla="*/ 0 w 1927404"/>
                <a:gd name="connsiteY3" fmla="*/ 571525 h 588000"/>
                <a:gd name="connsiteX4" fmla="*/ 0 w 1927404"/>
                <a:gd name="connsiteY4" fmla="*/ 3266 h 588000"/>
                <a:gd name="connsiteX0" fmla="*/ 0 w 1929911"/>
                <a:gd name="connsiteY0" fmla="*/ 7385 h 592119"/>
                <a:gd name="connsiteX1" fmla="*/ 1929911 w 1929911"/>
                <a:gd name="connsiteY1" fmla="*/ 0 h 592119"/>
                <a:gd name="connsiteX2" fmla="*/ 1832735 w 1929911"/>
                <a:gd name="connsiteY2" fmla="*/ 592119 h 592119"/>
                <a:gd name="connsiteX3" fmla="*/ 0 w 1929911"/>
                <a:gd name="connsiteY3" fmla="*/ 575644 h 592119"/>
                <a:gd name="connsiteX4" fmla="*/ 0 w 1929911"/>
                <a:gd name="connsiteY4" fmla="*/ 7385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9911" h="592119">
                  <a:moveTo>
                    <a:pt x="0" y="7385"/>
                  </a:moveTo>
                  <a:lnTo>
                    <a:pt x="1929911" y="0"/>
                  </a:lnTo>
                  <a:lnTo>
                    <a:pt x="1832735" y="592119"/>
                  </a:lnTo>
                  <a:lnTo>
                    <a:pt x="0" y="575644"/>
                  </a:lnTo>
                  <a:lnTo>
                    <a:pt x="0" y="73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0.7% </a:t>
              </a:r>
            </a:p>
          </p:txBody>
        </p:sp>
        <p:sp>
          <p:nvSpPr>
            <p:cNvPr id="9" name="Rectangle 54">
              <a:extLst>
                <a:ext uri="{FF2B5EF4-FFF2-40B4-BE49-F238E27FC236}">
                  <a16:creationId xmlns:a16="http://schemas.microsoft.com/office/drawing/2014/main" id="{196A3046-E928-412F-ACF9-1DD3BDAAE762}"/>
                </a:ext>
              </a:extLst>
            </p:cNvPr>
            <p:cNvSpPr/>
            <p:nvPr/>
          </p:nvSpPr>
          <p:spPr>
            <a:xfrm>
              <a:off x="605210" y="2756423"/>
              <a:ext cx="5990455" cy="56825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600833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835042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388" h="568259">
                  <a:moveTo>
                    <a:pt x="0" y="0"/>
                  </a:moveTo>
                  <a:lnTo>
                    <a:pt x="1935388" y="853"/>
                  </a:lnTo>
                  <a:lnTo>
                    <a:pt x="1835042" y="568259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Ymarferwr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yn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y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gwaith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3.6%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0" name="Rectangle 54">
              <a:extLst>
                <a:ext uri="{FF2B5EF4-FFF2-40B4-BE49-F238E27FC236}">
                  <a16:creationId xmlns:a16="http://schemas.microsoft.com/office/drawing/2014/main" id="{B31F9DD8-61C3-42F3-A25B-AF637CE29FB5}"/>
                </a:ext>
              </a:extLst>
            </p:cNvPr>
            <p:cNvSpPr/>
            <p:nvPr/>
          </p:nvSpPr>
          <p:spPr>
            <a:xfrm>
              <a:off x="605210" y="3372786"/>
              <a:ext cx="5651715" cy="576497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9763"/>
                <a:gd name="connsiteX1" fmla="*/ 1927404 w 1927404"/>
                <a:gd name="connsiteY1" fmla="*/ 0 h 579763"/>
                <a:gd name="connsiteX2" fmla="*/ 1826733 w 1927404"/>
                <a:gd name="connsiteY2" fmla="*/ 579763 h 579763"/>
                <a:gd name="connsiteX3" fmla="*/ 0 w 1927404"/>
                <a:gd name="connsiteY3" fmla="*/ 571525 h 579763"/>
                <a:gd name="connsiteX4" fmla="*/ 0 w 1927404"/>
                <a:gd name="connsiteY4" fmla="*/ 3266 h 579763"/>
                <a:gd name="connsiteX0" fmla="*/ 0 w 1937287"/>
                <a:gd name="connsiteY0" fmla="*/ 0 h 576497"/>
                <a:gd name="connsiteX1" fmla="*/ 1937287 w 1937287"/>
                <a:gd name="connsiteY1" fmla="*/ 4971 h 576497"/>
                <a:gd name="connsiteX2" fmla="*/ 1826733 w 1937287"/>
                <a:gd name="connsiteY2" fmla="*/ 576497 h 576497"/>
                <a:gd name="connsiteX3" fmla="*/ 0 w 1937287"/>
                <a:gd name="connsiteY3" fmla="*/ 568259 h 576497"/>
                <a:gd name="connsiteX4" fmla="*/ 0 w 1937287"/>
                <a:gd name="connsiteY4" fmla="*/ 0 h 57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7287" h="576497">
                  <a:moveTo>
                    <a:pt x="0" y="0"/>
                  </a:moveTo>
                  <a:lnTo>
                    <a:pt x="1937287" y="4971"/>
                  </a:lnTo>
                  <a:lnTo>
                    <a:pt x="1826733" y="576497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5.3%  </a:t>
              </a:r>
            </a:p>
          </p:txBody>
        </p:sp>
        <p:sp>
          <p:nvSpPr>
            <p:cNvPr id="11" name="Rectangle 54">
              <a:extLst>
                <a:ext uri="{FF2B5EF4-FFF2-40B4-BE49-F238E27FC236}">
                  <a16:creationId xmlns:a16="http://schemas.microsoft.com/office/drawing/2014/main" id="{2D04EDDE-B09E-47C0-A881-2373B8C6728E}"/>
                </a:ext>
              </a:extLst>
            </p:cNvPr>
            <p:cNvSpPr/>
            <p:nvPr/>
          </p:nvSpPr>
          <p:spPr>
            <a:xfrm>
              <a:off x="605210" y="3990436"/>
              <a:ext cx="5305370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6424"/>
                <a:gd name="connsiteY0" fmla="*/ 11503 h 579762"/>
                <a:gd name="connsiteX1" fmla="*/ 1936424 w 1936424"/>
                <a:gd name="connsiteY1" fmla="*/ 0 h 579762"/>
                <a:gd name="connsiteX2" fmla="*/ 1600833 w 1936424"/>
                <a:gd name="connsiteY2" fmla="*/ 579762 h 579762"/>
                <a:gd name="connsiteX3" fmla="*/ 0 w 1936424"/>
                <a:gd name="connsiteY3" fmla="*/ 579762 h 579762"/>
                <a:gd name="connsiteX4" fmla="*/ 0 w 1936424"/>
                <a:gd name="connsiteY4" fmla="*/ 11503 h 579762"/>
                <a:gd name="connsiteX0" fmla="*/ 0 w 1936424"/>
                <a:gd name="connsiteY0" fmla="*/ 11503 h 596237"/>
                <a:gd name="connsiteX1" fmla="*/ 1936424 w 1936424"/>
                <a:gd name="connsiteY1" fmla="*/ 0 h 596237"/>
                <a:gd name="connsiteX2" fmla="*/ 1817319 w 1936424"/>
                <a:gd name="connsiteY2" fmla="*/ 596237 h 596237"/>
                <a:gd name="connsiteX3" fmla="*/ 0 w 1936424"/>
                <a:gd name="connsiteY3" fmla="*/ 579762 h 596237"/>
                <a:gd name="connsiteX4" fmla="*/ 0 w 1936424"/>
                <a:gd name="connsiteY4" fmla="*/ 11503 h 59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24" h="596237">
                  <a:moveTo>
                    <a:pt x="0" y="11503"/>
                  </a:moveTo>
                  <a:lnTo>
                    <a:pt x="1936424" y="0"/>
                  </a:lnTo>
                  <a:lnTo>
                    <a:pt x="1817319" y="596237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Athro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6.6%  </a:t>
              </a:r>
            </a:p>
          </p:txBody>
        </p:sp>
        <p:sp>
          <p:nvSpPr>
            <p:cNvPr id="12" name="Rectangle 54">
              <a:extLst>
                <a:ext uri="{FF2B5EF4-FFF2-40B4-BE49-F238E27FC236}">
                  <a16:creationId xmlns:a16="http://schemas.microsoft.com/office/drawing/2014/main" id="{1BA26E24-5FFB-4D2C-93FB-9A4E34D261B7}"/>
                </a:ext>
              </a:extLst>
            </p:cNvPr>
            <p:cNvSpPr/>
            <p:nvPr/>
          </p:nvSpPr>
          <p:spPr>
            <a:xfrm>
              <a:off x="613449" y="4618619"/>
              <a:ext cx="4944048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600833 w 1940347"/>
                <a:gd name="connsiteY2" fmla="*/ 571525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816009 w 1940347"/>
                <a:gd name="connsiteY2" fmla="*/ 567406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1965"/>
                <a:gd name="connsiteY0" fmla="*/ 11504 h 579763"/>
                <a:gd name="connsiteX1" fmla="*/ 1941965 w 1941965"/>
                <a:gd name="connsiteY1" fmla="*/ 0 h 579763"/>
                <a:gd name="connsiteX2" fmla="*/ 1816009 w 1941965"/>
                <a:gd name="connsiteY2" fmla="*/ 575644 h 579763"/>
                <a:gd name="connsiteX3" fmla="*/ 0 w 1941965"/>
                <a:gd name="connsiteY3" fmla="*/ 579763 h 579763"/>
                <a:gd name="connsiteX4" fmla="*/ 0 w 1941965"/>
                <a:gd name="connsiteY4" fmla="*/ 11504 h 57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1965" h="579763">
                  <a:moveTo>
                    <a:pt x="0" y="11504"/>
                  </a:moveTo>
                  <a:lnTo>
                    <a:pt x="1941965" y="0"/>
                  </a:lnTo>
                  <a:lnTo>
                    <a:pt x="1816009" y="575644"/>
                  </a:lnTo>
                  <a:lnTo>
                    <a:pt x="0" y="579763"/>
                  </a:lnTo>
                  <a:lnTo>
                    <a:pt x="0" y="1150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</a:t>
              </a:r>
              <a:r>
                <a:rPr lang="en-GB" b="1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ro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36.6% </a:t>
              </a:r>
            </a:p>
          </p:txBody>
        </p:sp>
        <p:sp>
          <p:nvSpPr>
            <p:cNvPr id="13" name="Rectangle 54">
              <a:extLst>
                <a:ext uri="{FF2B5EF4-FFF2-40B4-BE49-F238E27FC236}">
                  <a16:creationId xmlns:a16="http://schemas.microsoft.com/office/drawing/2014/main" id="{099E7CFF-0777-401C-90A4-8CD701359F0C}"/>
                </a:ext>
              </a:extLst>
            </p:cNvPr>
            <p:cNvSpPr/>
            <p:nvPr/>
          </p:nvSpPr>
          <p:spPr>
            <a:xfrm>
              <a:off x="613449" y="5233433"/>
              <a:ext cx="4598779" cy="603960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600833 w 1943067"/>
                <a:gd name="connsiteY2" fmla="*/ 583882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809671 w 1943067"/>
                <a:gd name="connsiteY2" fmla="*/ 579763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0 h 568259"/>
                <a:gd name="connsiteX1" fmla="*/ 1943067 w 1943067"/>
                <a:gd name="connsiteY1" fmla="*/ 4972 h 568259"/>
                <a:gd name="connsiteX2" fmla="*/ 1809671 w 1943067"/>
                <a:gd name="connsiteY2" fmla="*/ 564140 h 568259"/>
                <a:gd name="connsiteX3" fmla="*/ 0 w 1943067"/>
                <a:gd name="connsiteY3" fmla="*/ 568259 h 568259"/>
                <a:gd name="connsiteX4" fmla="*/ 0 w 1943067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067" h="568259">
                  <a:moveTo>
                    <a:pt x="0" y="0"/>
                  </a:moveTo>
                  <a:lnTo>
                    <a:pt x="1943067" y="4972"/>
                  </a:lnTo>
                  <a:lnTo>
                    <a:pt x="1809671" y="564140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46.4%  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E3FF4F5-1123-45CB-A0E9-007A15857F07}"/>
                </a:ext>
              </a:extLst>
            </p:cNvPr>
            <p:cNvCxnSpPr/>
            <p:nvPr/>
          </p:nvCxnSpPr>
          <p:spPr>
            <a:xfrm flipH="1">
              <a:off x="4888744" y="895142"/>
              <a:ext cx="2749563" cy="492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089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Mawrth 2025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C22AF51-BA06-4371-8AF6-6E0EEC0830C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60040932"/>
                  </p:ext>
                </p:extLst>
              </p:nvPr>
            </p:nvGraphicFramePr>
            <p:xfrm>
              <a:off x="136187" y="1177048"/>
              <a:ext cx="11867745" cy="529184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C22AF51-BA06-4371-8AF6-6E0EEC0830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187" y="1177048"/>
                <a:ext cx="11867745" cy="529184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1D37349-D508-4353-BD02-44207518B4C7}"/>
              </a:ext>
            </a:extLst>
          </p:cNvPr>
          <p:cNvSpPr txBox="1"/>
          <p:nvPr/>
        </p:nvSpPr>
        <p:spPr>
          <a:xfrm>
            <a:off x="6355080" y="3303270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699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73EDF-1E6B-44D7-AEDC-A20772B56935}"/>
              </a:ext>
            </a:extLst>
          </p:cNvPr>
          <p:cNvSpPr txBox="1"/>
          <p:nvPr/>
        </p:nvSpPr>
        <p:spPr>
          <a:xfrm>
            <a:off x="6343650" y="2910632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468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BB2252-A2E9-4761-9CA9-3166DDD3017B}"/>
              </a:ext>
            </a:extLst>
          </p:cNvPr>
          <p:cNvSpPr txBox="1"/>
          <p:nvPr/>
        </p:nvSpPr>
        <p:spPr>
          <a:xfrm>
            <a:off x="6435090" y="3703702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1,378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174B3B-9ACC-46A5-AAB6-9CF2BBBEFCBB}"/>
              </a:ext>
            </a:extLst>
          </p:cNvPr>
          <p:cNvSpPr txBox="1"/>
          <p:nvPr/>
        </p:nvSpPr>
        <p:spPr>
          <a:xfrm>
            <a:off x="6332220" y="2507903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361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BB7838-C0F6-46AA-B1D4-C4BB374778DF}"/>
              </a:ext>
            </a:extLst>
          </p:cNvPr>
          <p:cNvSpPr txBox="1"/>
          <p:nvPr/>
        </p:nvSpPr>
        <p:spPr>
          <a:xfrm>
            <a:off x="6320790" y="211526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285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6AA42D-D947-4570-A9AE-2E0CF25020C3}"/>
              </a:ext>
            </a:extLst>
          </p:cNvPr>
          <p:cNvSpPr txBox="1"/>
          <p:nvPr/>
        </p:nvSpPr>
        <p:spPr>
          <a:xfrm>
            <a:off x="6309360" y="1722627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284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184DA4-233A-466D-97AF-61A1AA194214}"/>
              </a:ext>
            </a:extLst>
          </p:cNvPr>
          <p:cNvSpPr txBox="1"/>
          <p:nvPr/>
        </p:nvSpPr>
        <p:spPr>
          <a:xfrm>
            <a:off x="6297930" y="132943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97</a:t>
            </a:r>
          </a:p>
        </p:txBody>
      </p:sp>
    </p:spTree>
    <p:extLst>
      <p:ext uri="{BB962C8B-B14F-4D97-AF65-F5344CB8AC3E}">
        <p14:creationId xmlns:p14="http://schemas.microsoft.com/office/powerpoint/2010/main" val="221526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296816" y="820831"/>
            <a:ext cx="8468359" cy="463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Matrics</a:t>
            </a:r>
            <a:r>
              <a:rPr lang="en-GB" dirty="0"/>
              <a:t> </a:t>
            </a:r>
            <a:r>
              <a:rPr lang="en-GB" dirty="0" err="1"/>
              <a:t>dwy</a:t>
            </a:r>
            <a:r>
              <a:rPr lang="en-GB" dirty="0"/>
              <a:t> </a:t>
            </a:r>
            <a:r>
              <a:rPr lang="en-GB" dirty="0" err="1"/>
              <a:t>ffordd</a:t>
            </a:r>
            <a:r>
              <a:rPr lang="en-GB" dirty="0"/>
              <a:t> </a:t>
            </a:r>
            <a:r>
              <a:rPr lang="en-GB" dirty="0" err="1"/>
              <a:t>cofrestriadau</a:t>
            </a:r>
            <a:r>
              <a:rPr lang="en-GB" dirty="0"/>
              <a:t> </a:t>
            </a:r>
            <a:r>
              <a:rPr lang="en-GB" dirty="0" err="1"/>
              <a:t>sengl</a:t>
            </a:r>
            <a:r>
              <a:rPr lang="en-GB" dirty="0"/>
              <a:t> a </a:t>
            </a:r>
            <a:r>
              <a:rPr lang="en-GB" dirty="0" err="1"/>
              <a:t>lluosog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821D85-BCC5-44E2-8284-30A4792A4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98522"/>
              </p:ext>
            </p:extLst>
          </p:nvPr>
        </p:nvGraphicFramePr>
        <p:xfrm>
          <a:off x="296816" y="1476618"/>
          <a:ext cx="11569833" cy="4790618"/>
        </p:xfrm>
        <a:graphic>
          <a:graphicData uri="http://schemas.openxmlformats.org/drawingml/2006/table">
            <a:tbl>
              <a:tblPr/>
              <a:tblGrid>
                <a:gridCol w="4293683">
                  <a:extLst>
                    <a:ext uri="{9D8B030D-6E8A-4147-A177-3AD203B41FA5}">
                      <a16:colId xmlns:a16="http://schemas.microsoft.com/office/drawing/2014/main" val="5125050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5561041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77877319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5585467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203029387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6220605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4837752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7325278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0523360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20351576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966935778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350112019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7437114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91292496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1265358"/>
                    </a:ext>
                  </a:extLst>
                </a:gridCol>
              </a:tblGrid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cofrestreion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200" b="1" i="0" u="none" strike="noStrike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ô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449645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30,401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14737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40,161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62665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82941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2260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99786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72971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156467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2119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64088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988473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681906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52665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00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74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77205" y="-1224"/>
            <a:ext cx="6669989" cy="504000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Cyfanswm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cofrestredig</a:t>
            </a:r>
            <a:r>
              <a:rPr lang="en-GB" dirty="0">
                <a:solidFill>
                  <a:schemeClr val="tx1"/>
                </a:solidFill>
              </a:rPr>
              <a:t> - data </a:t>
            </a:r>
            <a:r>
              <a:rPr lang="en-GB" dirty="0" err="1">
                <a:solidFill>
                  <a:schemeClr val="tx1"/>
                </a:solidFill>
              </a:rPr>
              <a:t>tuedd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A8AE2C5-6FFC-40E0-9CE3-022A273669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560064"/>
              </p:ext>
            </p:extLst>
          </p:nvPr>
        </p:nvGraphicFramePr>
        <p:xfrm>
          <a:off x="0" y="47736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9D79F13-6D20-473A-86FE-590FC61695CC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85BD56D-DF9E-4696-9257-3E677DD0C9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7294051"/>
              </p:ext>
            </p:extLst>
          </p:nvPr>
        </p:nvGraphicFramePr>
        <p:xfrm>
          <a:off x="6095998" y="477369"/>
          <a:ext cx="6096003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CAF812FB-3FC6-434F-A959-1F9DFDE9806E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D091CF-9DBC-483D-BD94-75C8F4BD3C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169148"/>
              </p:ext>
            </p:extLst>
          </p:nvPr>
        </p:nvGraphicFramePr>
        <p:xfrm>
          <a:off x="-1" y="367552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CD38C8F-6221-409C-91E1-4A64A6CD99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673222"/>
              </p:ext>
            </p:extLst>
          </p:nvPr>
        </p:nvGraphicFramePr>
        <p:xfrm>
          <a:off x="6095999" y="367552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9903D2-2848-42C0-9170-644556D5DAA2}"/>
              </a:ext>
            </a:extLst>
          </p:cNvPr>
          <p:cNvCxnSpPr>
            <a:cxnSpLocks/>
          </p:cNvCxnSpPr>
          <p:nvPr/>
        </p:nvCxnSpPr>
        <p:spPr>
          <a:xfrm flipV="1">
            <a:off x="6087031" y="491309"/>
            <a:ext cx="0" cy="618809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61AF0D5-2A9B-49A6-87A3-E15BF519AAA9}"/>
              </a:ext>
            </a:extLst>
          </p:cNvPr>
          <p:cNvCxnSpPr>
            <a:cxnSpLocks/>
          </p:cNvCxnSpPr>
          <p:nvPr/>
        </p:nvCxnSpPr>
        <p:spPr>
          <a:xfrm flipH="1">
            <a:off x="123837" y="3675529"/>
            <a:ext cx="119443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30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7984053-CB5E-4818-B239-08C6D2A74E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7074277"/>
              </p:ext>
            </p:extLst>
          </p:nvPr>
        </p:nvGraphicFramePr>
        <p:xfrm>
          <a:off x="-1986" y="2991923"/>
          <a:ext cx="12191999" cy="3866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680572" y="3001485"/>
            <a:ext cx="3102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9865" y="2999903"/>
            <a:ext cx="11948298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2EDB2C8-A54A-4B49-B5C3-7726BC746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648004"/>
              </p:ext>
            </p:extLst>
          </p:nvPr>
        </p:nvGraphicFramePr>
        <p:xfrm>
          <a:off x="2932908" y="76006"/>
          <a:ext cx="9049192" cy="2886075"/>
        </p:xfrm>
        <a:graphic>
          <a:graphicData uri="http://schemas.openxmlformats.org/drawingml/2006/table">
            <a:tbl>
              <a:tblPr/>
              <a:tblGrid>
                <a:gridCol w="4524244">
                  <a:extLst>
                    <a:ext uri="{9D8B030D-6E8A-4147-A177-3AD203B41FA5}">
                      <a16:colId xmlns:a16="http://schemas.microsoft.com/office/drawing/2014/main" val="907745879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405487795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2512281850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2605770804"/>
                    </a:ext>
                  </a:extLst>
                </a:gridCol>
              </a:tblGrid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Gwryw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3806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26,735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886536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39,196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699086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92687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12083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408377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971225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98748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588398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82958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568770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88834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415160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481287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79,157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22,553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66173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DBF242F-2AD6-4477-BBBD-29D7A3314A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6923"/>
              </p:ext>
            </p:extLst>
          </p:nvPr>
        </p:nvGraphicFramePr>
        <p:xfrm>
          <a:off x="-701006" y="220700"/>
          <a:ext cx="4256926" cy="2741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2839459" y="67475"/>
            <a:ext cx="0" cy="2894606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45720" y="380420"/>
            <a:ext cx="284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594360" y="-1831"/>
            <a:ext cx="1725925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295D75"/>
                </a:solidFill>
              </a:rPr>
              <a:t>Rhywedd</a:t>
            </a:r>
            <a:endParaRPr lang="en-GB" dirty="0">
              <a:solidFill>
                <a:srgbClr val="295D7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2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D9A059E-847D-477C-849B-27AEB545E9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358717"/>
              </p:ext>
            </p:extLst>
          </p:nvPr>
        </p:nvGraphicFramePr>
        <p:xfrm>
          <a:off x="119865" y="184184"/>
          <a:ext cx="2693622" cy="2809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6CDB235-8E91-463F-AA8D-7F98159B2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79752"/>
              </p:ext>
            </p:extLst>
          </p:nvPr>
        </p:nvGraphicFramePr>
        <p:xfrm>
          <a:off x="1" y="3036153"/>
          <a:ext cx="12191999" cy="38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619513" y="3038997"/>
            <a:ext cx="282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21851" y="3036153"/>
            <a:ext cx="11948298" cy="0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2839459" y="67475"/>
            <a:ext cx="0" cy="2893213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217171" y="353700"/>
            <a:ext cx="281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782767" y="0"/>
            <a:ext cx="1297493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Oedran</a:t>
            </a:r>
            <a:endParaRPr lang="en-GB" dirty="0">
              <a:solidFill>
                <a:srgbClr val="A8117C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FBDC016-1C91-4CC6-822B-8DC9E8451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02563"/>
              </p:ext>
            </p:extLst>
          </p:nvPr>
        </p:nvGraphicFramePr>
        <p:xfrm>
          <a:off x="2961363" y="74613"/>
          <a:ext cx="9106800" cy="2886075"/>
        </p:xfrm>
        <a:graphic>
          <a:graphicData uri="http://schemas.openxmlformats.org/drawingml/2006/table">
            <a:tbl>
              <a:tblPr/>
              <a:tblGrid>
                <a:gridCol w="4425555">
                  <a:extLst>
                    <a:ext uri="{9D8B030D-6E8A-4147-A177-3AD203B41FA5}">
                      <a16:colId xmlns:a16="http://schemas.microsoft.com/office/drawing/2014/main" val="1925773043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956389235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2119680758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83948777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848449955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198905140"/>
                    </a:ext>
                  </a:extLst>
                </a:gridCol>
              </a:tblGrid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Dan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64576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07145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41046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84627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27223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5306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931030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986769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97934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91484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773212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478420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00592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19342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22,295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24,692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24,774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21,548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724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925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C81A8AD-771F-4CC9-B4BD-0C3669E89A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69362"/>
              </p:ext>
            </p:extLst>
          </p:nvPr>
        </p:nvGraphicFramePr>
        <p:xfrm>
          <a:off x="0" y="3737895"/>
          <a:ext cx="12192000" cy="3120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233081" y="3737895"/>
            <a:ext cx="316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grŵp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2144235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Grŵp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Ethnig</a:t>
            </a:r>
            <a:endParaRPr lang="en-GB" dirty="0">
              <a:solidFill>
                <a:srgbClr val="007534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AD4D3F-B402-4751-AF42-EF87212B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428015"/>
              </p:ext>
            </p:extLst>
          </p:nvPr>
        </p:nvGraphicFramePr>
        <p:xfrm>
          <a:off x="233082" y="486060"/>
          <a:ext cx="11725839" cy="3251191"/>
        </p:xfrm>
        <a:graphic>
          <a:graphicData uri="http://schemas.openxmlformats.org/drawingml/2006/table">
            <a:tbl>
              <a:tblPr/>
              <a:tblGrid>
                <a:gridCol w="4437530">
                  <a:extLst>
                    <a:ext uri="{9D8B030D-6E8A-4147-A177-3AD203B41FA5}">
                      <a16:colId xmlns:a16="http://schemas.microsoft.com/office/drawing/2014/main" val="270459683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60269664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57008811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111328395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982677857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1771980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76594925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285365193"/>
                    </a:ext>
                  </a:extLst>
                </a:gridCol>
              </a:tblGrid>
              <a:tr h="401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79311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32,699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19493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36,226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7657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56602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02313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181747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430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85908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099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01511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811516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9895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2241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3868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85,987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1,063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2,501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1,515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207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705925"/>
      </p:ext>
    </p:extLst>
  </p:cSld>
  <p:clrMapOvr>
    <a:masterClrMapping/>
  </p:clrMapOvr>
</p:sld>
</file>

<file path=ppt/theme/theme1.xml><?xml version="1.0" encoding="utf-8"?>
<a:theme xmlns:a="http://schemas.openxmlformats.org/drawingml/2006/main" name="New EWC Powerpoin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WC corporate presentation template" id="{AB6FA7AA-CFBA-4E65-ADAA-815B54257D0C}" vid="{E117D739-8854-4F67-B73B-ACB9689A59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EWC corporate presentation template</Template>
  <TotalTime>13925</TotalTime>
  <Words>3425</Words>
  <Application>Microsoft Office PowerPoint</Application>
  <PresentationFormat>Widescreen</PresentationFormat>
  <Paragraphs>1674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inherit</vt:lpstr>
      <vt:lpstr>Poppins SemiBold</vt:lpstr>
      <vt:lpstr>New EWC Powerpoint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 Griffith</dc:creator>
  <cp:lastModifiedBy>Sioned Wyn</cp:lastModifiedBy>
  <cp:revision>727</cp:revision>
  <cp:lastPrinted>2025-09-18T14:03:05Z</cp:lastPrinted>
  <dcterms:created xsi:type="dcterms:W3CDTF">2023-09-18T09:48:03Z</dcterms:created>
  <dcterms:modified xsi:type="dcterms:W3CDTF">2025-11-26T11:49:31Z</dcterms:modified>
</cp:coreProperties>
</file>