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7" r:id="rId2"/>
    <p:sldId id="258" r:id="rId3"/>
    <p:sldId id="260" r:id="rId4"/>
    <p:sldId id="259" r:id="rId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01" cy="498266"/>
          </a:xfrm>
          <a:prstGeom prst="rect">
            <a:avLst/>
          </a:prstGeom>
        </p:spPr>
        <p:txBody>
          <a:bodyPr vert="horz" lIns="92693" tIns="46346" rIns="92693" bIns="46346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770" y="0"/>
            <a:ext cx="2946301" cy="498266"/>
          </a:xfrm>
          <a:prstGeom prst="rect">
            <a:avLst/>
          </a:prstGeom>
        </p:spPr>
        <p:txBody>
          <a:bodyPr vert="horz" lIns="92693" tIns="46346" rIns="92693" bIns="46346" rtlCol="0"/>
          <a:lstStyle>
            <a:lvl1pPr algn="r">
              <a:defRPr sz="1200"/>
            </a:lvl1pPr>
          </a:lstStyle>
          <a:p>
            <a:fld id="{96A781DE-1BED-4083-AC39-C843C5DD11FE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959"/>
            <a:ext cx="2946301" cy="498266"/>
          </a:xfrm>
          <a:prstGeom prst="rect">
            <a:avLst/>
          </a:prstGeom>
        </p:spPr>
        <p:txBody>
          <a:bodyPr vert="horz" lIns="92693" tIns="46346" rIns="92693" bIns="46346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770" y="9429959"/>
            <a:ext cx="2946301" cy="498266"/>
          </a:xfrm>
          <a:prstGeom prst="rect">
            <a:avLst/>
          </a:prstGeom>
        </p:spPr>
        <p:txBody>
          <a:bodyPr vert="horz" lIns="92693" tIns="46346" rIns="92693" bIns="46346" rtlCol="0" anchor="b"/>
          <a:lstStyle>
            <a:lvl1pPr algn="r">
              <a:defRPr sz="1200"/>
            </a:lvl1pPr>
          </a:lstStyle>
          <a:p>
            <a:fld id="{77A328CA-52A9-4FC3-8F0E-2E54133D74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966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hyperlink" Target="https://www.bera.ac.uk/researchers-resources/publications/ethical-guidelines-for-educational-research-2018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11284"/>
            <a:ext cx="2169566" cy="8683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</a:t>
              </a:r>
              <a:r>
                <a:rPr lang="en-GB" sz="1600" dirty="0" smtClean="0"/>
                <a:t>      @</a:t>
              </a:r>
              <a:r>
                <a:rPr lang="en-GB" sz="1600" dirty="0" smtClean="0"/>
                <a:t>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/>
              <a:t>ETHICS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en-GB" dirty="0"/>
              <a:t>References and useful links</a:t>
            </a:r>
          </a:p>
          <a:p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280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8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 used in the PPT </a:t>
            </a:r>
            <a:r>
              <a:rPr lang="en-GB" dirty="0" smtClean="0"/>
              <a:t>materials: ETHICS 1-5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910691"/>
            <a:ext cx="7886700" cy="435133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sz="2400" dirty="0"/>
              <a:t>Brooks, R</a:t>
            </a:r>
            <a:r>
              <a:rPr lang="en-GB" sz="2400" dirty="0" smtClean="0"/>
              <a:t>., </a:t>
            </a:r>
            <a:r>
              <a:rPr lang="en-GB" sz="2400" dirty="0" err="1" smtClean="0"/>
              <a:t>te</a:t>
            </a:r>
            <a:r>
              <a:rPr lang="en-GB" sz="2400" dirty="0" smtClean="0"/>
              <a:t> </a:t>
            </a:r>
            <a:r>
              <a:rPr lang="en-GB" sz="2400" dirty="0" err="1"/>
              <a:t>Riele</a:t>
            </a:r>
            <a:r>
              <a:rPr lang="en-GB" sz="2400" dirty="0"/>
              <a:t>, K</a:t>
            </a:r>
            <a:r>
              <a:rPr lang="en-GB" sz="2400" dirty="0" smtClean="0"/>
              <a:t>. &amp; Maguire, M. </a:t>
            </a:r>
            <a:r>
              <a:rPr lang="en-GB" sz="2400" dirty="0"/>
              <a:t>(2014) Ethics and Education Research London: BERA/SAGE</a:t>
            </a:r>
          </a:p>
          <a:p>
            <a:pPr>
              <a:lnSpc>
                <a:spcPct val="100000"/>
              </a:lnSpc>
            </a:pPr>
            <a:r>
              <a:rPr lang="en-GB" sz="2400" dirty="0" err="1"/>
              <a:t>McGinn</a:t>
            </a:r>
            <a:r>
              <a:rPr lang="en-GB" sz="2400" dirty="0"/>
              <a:t>, M. K. (2015). Considering ethics for social science research. In R. </a:t>
            </a:r>
            <a:r>
              <a:rPr lang="en-GB" sz="2400" dirty="0" err="1"/>
              <a:t>Dingwall</a:t>
            </a:r>
            <a:r>
              <a:rPr lang="en-GB" sz="2400" dirty="0"/>
              <a:t> &amp; M. B. McDonnell (Eds.), The SAGE handbook of research management (pp. 153–172). Thousand Oaks, CA: Sage</a:t>
            </a:r>
            <a:r>
              <a:rPr lang="en-GB" sz="2400" dirty="0" smtClean="0"/>
              <a:t>.</a:t>
            </a:r>
          </a:p>
          <a:p>
            <a:pPr>
              <a:lnSpc>
                <a:spcPct val="100000"/>
              </a:lnSpc>
            </a:pPr>
            <a:r>
              <a:rPr lang="en-GB" sz="2400" dirty="0" smtClean="0"/>
              <a:t>Robson</a:t>
            </a:r>
            <a:r>
              <a:rPr lang="en-GB" sz="2400" dirty="0"/>
              <a:t>, C. (2002) Real World Research 2</a:t>
            </a:r>
            <a:r>
              <a:rPr lang="en-GB" sz="2400" baseline="30000" dirty="0"/>
              <a:t>nd</a:t>
            </a:r>
            <a:r>
              <a:rPr lang="en-GB" sz="2400" dirty="0"/>
              <a:t> edition. Oxford. Blackwell Publishing  </a:t>
            </a:r>
          </a:p>
          <a:p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51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Link to BERA </a:t>
            </a:r>
            <a:r>
              <a:rPr lang="en-GB" dirty="0"/>
              <a:t>e</a:t>
            </a:r>
            <a:r>
              <a:rPr lang="en-GB" dirty="0" smtClean="0"/>
              <a:t>thical guidelines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BERA 2018 Ethical Guidelines for Educational Research</a:t>
            </a:r>
          </a:p>
          <a:p>
            <a:r>
              <a:rPr lang="en-GB" dirty="0">
                <a:hlinkClick r:id="rId5"/>
              </a:rPr>
              <a:t>https://</a:t>
            </a:r>
            <a:r>
              <a:rPr lang="en-GB" dirty="0" smtClean="0">
                <a:hlinkClick r:id="rId5"/>
              </a:rPr>
              <a:t>www.bera.ac.uk/researchers-resources/publications/ethical-guidelines-for-educational-research-2018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2404" y="2099114"/>
            <a:ext cx="2053403" cy="29167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3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 of additional resources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2041868"/>
            <a:ext cx="7886700" cy="28932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dirty="0" smtClean="0"/>
              <a:t>Resource 1: 	Scenarios </a:t>
            </a:r>
            <a:r>
              <a:rPr lang="en-GB" dirty="0"/>
              <a:t>for consideration, from </a:t>
            </a:r>
            <a:r>
              <a:rPr lang="en-GB" dirty="0" smtClean="0"/>
              <a:t>Brooks 		</a:t>
            </a:r>
            <a:r>
              <a:rPr lang="en-GB" i="1" dirty="0" smtClean="0"/>
              <a:t>et al </a:t>
            </a:r>
            <a:r>
              <a:rPr lang="en-GB" dirty="0" smtClean="0"/>
              <a:t>(2014</a:t>
            </a:r>
            <a:r>
              <a:rPr lang="en-GB" dirty="0"/>
              <a:t>) </a:t>
            </a:r>
            <a:r>
              <a:rPr lang="en-GB" b="1" dirty="0">
                <a:solidFill>
                  <a:srgbClr val="33637C"/>
                </a:solidFill>
              </a:rPr>
              <a:t>(ETHICS 1)</a:t>
            </a:r>
          </a:p>
          <a:p>
            <a:pPr marL="0" indent="0">
              <a:buNone/>
            </a:pPr>
            <a:r>
              <a:rPr lang="en-GB" dirty="0" smtClean="0"/>
              <a:t>Resource 2: 	BERA </a:t>
            </a:r>
            <a:r>
              <a:rPr lang="en-GB" dirty="0"/>
              <a:t>sections </a:t>
            </a:r>
            <a:r>
              <a:rPr lang="en-GB" dirty="0" smtClean="0"/>
              <a:t>52-53 </a:t>
            </a:r>
            <a:r>
              <a:rPr lang="en-GB" dirty="0"/>
              <a:t>about disclosure </a:t>
            </a:r>
            <a:r>
              <a:rPr lang="en-GB" dirty="0" smtClean="0"/>
              <a:t>		</a:t>
            </a:r>
            <a:r>
              <a:rPr lang="en-GB" b="1" dirty="0" smtClean="0">
                <a:solidFill>
                  <a:srgbClr val="33637C"/>
                </a:solidFill>
              </a:rPr>
              <a:t>(</a:t>
            </a:r>
            <a:r>
              <a:rPr lang="en-GB" b="1" dirty="0">
                <a:solidFill>
                  <a:srgbClr val="33637C"/>
                </a:solidFill>
              </a:rPr>
              <a:t>ETHICS 2</a:t>
            </a:r>
            <a:r>
              <a:rPr lang="en-GB" b="1" dirty="0" smtClean="0">
                <a:solidFill>
                  <a:srgbClr val="33637C"/>
                </a:solidFill>
              </a:rPr>
              <a:t>)</a:t>
            </a:r>
          </a:p>
          <a:p>
            <a:pPr marL="0" indent="0">
              <a:buNone/>
            </a:pPr>
            <a:r>
              <a:rPr lang="en-GB" dirty="0" smtClean="0"/>
              <a:t>Resource 3: 	Three videos from school-based staff 			talking about their ethical decisions 			during research</a:t>
            </a:r>
            <a:endParaRPr lang="en-GB" dirty="0"/>
          </a:p>
          <a:p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41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</TotalTime>
  <Words>132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ETHICS</vt:lpstr>
      <vt:lpstr>References used in the PPT materials: ETHICS 1-5</vt:lpstr>
      <vt:lpstr>Link to BERA ethical guidelines  </vt:lpstr>
      <vt:lpstr>List of additional resources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39</cp:revision>
  <cp:lastPrinted>2018-10-23T12:41:47Z</cp:lastPrinted>
  <dcterms:created xsi:type="dcterms:W3CDTF">2018-09-10T08:11:32Z</dcterms:created>
  <dcterms:modified xsi:type="dcterms:W3CDTF">2018-10-23T12:41:53Z</dcterms:modified>
</cp:coreProperties>
</file>